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Lst>
  <p:notesMasterIdLst>
    <p:notesMasterId r:id="rId123"/>
  </p:notesMasterIdLst>
  <p:sldIdLst>
    <p:sldId id="269" r:id="rId3"/>
    <p:sldId id="1884" r:id="rId4"/>
    <p:sldId id="1769" r:id="rId5"/>
    <p:sldId id="1890" r:id="rId6"/>
    <p:sldId id="1772" r:id="rId7"/>
    <p:sldId id="1891" r:id="rId8"/>
    <p:sldId id="1892" r:id="rId9"/>
    <p:sldId id="1893" r:id="rId10"/>
    <p:sldId id="1894" r:id="rId11"/>
    <p:sldId id="1895" r:id="rId12"/>
    <p:sldId id="1896" r:id="rId13"/>
    <p:sldId id="1897" r:id="rId14"/>
    <p:sldId id="1898" r:id="rId15"/>
    <p:sldId id="283" r:id="rId16"/>
    <p:sldId id="1779" r:id="rId17"/>
    <p:sldId id="1780" r:id="rId18"/>
    <p:sldId id="1781" r:id="rId19"/>
    <p:sldId id="1782" r:id="rId20"/>
    <p:sldId id="1783" r:id="rId21"/>
    <p:sldId id="1784" r:id="rId22"/>
    <p:sldId id="1785" r:id="rId23"/>
    <p:sldId id="1786" r:id="rId24"/>
    <p:sldId id="1787" r:id="rId25"/>
    <p:sldId id="1788" r:id="rId26"/>
    <p:sldId id="1789" r:id="rId27"/>
    <p:sldId id="1790" r:id="rId28"/>
    <p:sldId id="1791" r:id="rId29"/>
    <p:sldId id="1792" r:id="rId30"/>
    <p:sldId id="1793" r:id="rId31"/>
    <p:sldId id="1794" r:id="rId32"/>
    <p:sldId id="1801" r:id="rId33"/>
    <p:sldId id="1800" r:id="rId34"/>
    <p:sldId id="1804" r:id="rId35"/>
    <p:sldId id="1803" r:id="rId36"/>
    <p:sldId id="1805" r:id="rId37"/>
    <p:sldId id="1806" r:id="rId38"/>
    <p:sldId id="1807" r:id="rId39"/>
    <p:sldId id="1808" r:id="rId40"/>
    <p:sldId id="1809" r:id="rId41"/>
    <p:sldId id="1810" r:id="rId42"/>
    <p:sldId id="1811" r:id="rId43"/>
    <p:sldId id="1812" r:id="rId44"/>
    <p:sldId id="1802" r:id="rId45"/>
    <p:sldId id="1814" r:id="rId46"/>
    <p:sldId id="1815" r:id="rId47"/>
    <p:sldId id="1816" r:id="rId48"/>
    <p:sldId id="1817" r:id="rId49"/>
    <p:sldId id="1818" r:id="rId50"/>
    <p:sldId id="1819" r:id="rId51"/>
    <p:sldId id="1820" r:id="rId52"/>
    <p:sldId id="1821" r:id="rId53"/>
    <p:sldId id="1822" r:id="rId54"/>
    <p:sldId id="303" r:id="rId55"/>
    <p:sldId id="1823" r:id="rId56"/>
    <p:sldId id="1824" r:id="rId57"/>
    <p:sldId id="1825" r:id="rId58"/>
    <p:sldId id="1826" r:id="rId59"/>
    <p:sldId id="1827" r:id="rId60"/>
    <p:sldId id="1828" r:id="rId61"/>
    <p:sldId id="1829" r:id="rId62"/>
    <p:sldId id="1830" r:id="rId63"/>
    <p:sldId id="1832" r:id="rId64"/>
    <p:sldId id="1831" r:id="rId65"/>
    <p:sldId id="1834" r:id="rId66"/>
    <p:sldId id="1835" r:id="rId67"/>
    <p:sldId id="1836" r:id="rId68"/>
    <p:sldId id="1837" r:id="rId69"/>
    <p:sldId id="1838" r:id="rId70"/>
    <p:sldId id="1839" r:id="rId71"/>
    <p:sldId id="1840" r:id="rId72"/>
    <p:sldId id="1841" r:id="rId73"/>
    <p:sldId id="1842" r:id="rId74"/>
    <p:sldId id="1843" r:id="rId75"/>
    <p:sldId id="1844" r:id="rId76"/>
    <p:sldId id="1845" r:id="rId77"/>
    <p:sldId id="1846" r:id="rId78"/>
    <p:sldId id="1847" r:id="rId79"/>
    <p:sldId id="1848" r:id="rId80"/>
    <p:sldId id="1849" r:id="rId81"/>
    <p:sldId id="1850" r:id="rId82"/>
    <p:sldId id="1851" r:id="rId83"/>
    <p:sldId id="1852" r:id="rId84"/>
    <p:sldId id="1853" r:id="rId85"/>
    <p:sldId id="330" r:id="rId86"/>
    <p:sldId id="1854" r:id="rId87"/>
    <p:sldId id="1855" r:id="rId88"/>
    <p:sldId id="1856" r:id="rId89"/>
    <p:sldId id="1857" r:id="rId90"/>
    <p:sldId id="1858" r:id="rId91"/>
    <p:sldId id="1859" r:id="rId92"/>
    <p:sldId id="1860" r:id="rId93"/>
    <p:sldId id="336" r:id="rId94"/>
    <p:sldId id="1861" r:id="rId95"/>
    <p:sldId id="1862" r:id="rId96"/>
    <p:sldId id="1863" r:id="rId97"/>
    <p:sldId id="1864" r:id="rId98"/>
    <p:sldId id="1865" r:id="rId99"/>
    <p:sldId id="1866" r:id="rId100"/>
    <p:sldId id="1867" r:id="rId101"/>
    <p:sldId id="1868" r:id="rId102"/>
    <p:sldId id="1869" r:id="rId103"/>
    <p:sldId id="1870" r:id="rId104"/>
    <p:sldId id="1871" r:id="rId105"/>
    <p:sldId id="1872" r:id="rId106"/>
    <p:sldId id="1873" r:id="rId107"/>
    <p:sldId id="1874" r:id="rId108"/>
    <p:sldId id="1875" r:id="rId109"/>
    <p:sldId id="1876" r:id="rId110"/>
    <p:sldId id="1877" r:id="rId111"/>
    <p:sldId id="1878" r:id="rId112"/>
    <p:sldId id="1879" r:id="rId113"/>
    <p:sldId id="1880" r:id="rId114"/>
    <p:sldId id="1881" r:id="rId115"/>
    <p:sldId id="1882" r:id="rId116"/>
    <p:sldId id="1883" r:id="rId117"/>
    <p:sldId id="350" r:id="rId118"/>
    <p:sldId id="351" r:id="rId119"/>
    <p:sldId id="353" r:id="rId120"/>
    <p:sldId id="355" r:id="rId121"/>
    <p:sldId id="354"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2FF"/>
    <a:srgbClr val="DBEE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09DE5E-086D-EE49-8059-0DA12113793D}" v="6" dt="2022-07-09T21:07:45.17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925"/>
    <p:restoredTop sz="96327"/>
  </p:normalViewPr>
  <p:slideViewPr>
    <p:cSldViewPr snapToGrid="0" snapToObjects="1">
      <p:cViewPr varScale="1">
        <p:scale>
          <a:sx n="123" d="100"/>
          <a:sy n="123" d="100"/>
        </p:scale>
        <p:origin x="1312" y="192"/>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notesMaster" Target="notesMasters/notesMaster1.xml"/><Relationship Id="rId128" Type="http://schemas.microsoft.com/office/2016/11/relationships/changesInfo" Target="changesInfos/changesInfo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presProps" Target="presProps.xml"/><Relationship Id="rId129" Type="http://schemas.microsoft.com/office/2015/10/relationships/revisionInfo" Target="revisionInfo.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eder, James R" userId="fdbdb125-015b-44ea-94cd-dde16afa12a6" providerId="ADAL" clId="{3E646A1D-0941-1A48-BB43-8FE5A7D44793}"/>
    <pc:docChg chg="undo custSel addSld delSld modSld">
      <pc:chgData name="Faeder, James R" userId="fdbdb125-015b-44ea-94cd-dde16afa12a6" providerId="ADAL" clId="{3E646A1D-0941-1A48-BB43-8FE5A7D44793}" dt="2022-07-06T18:44:28.345" v="350" actId="13822"/>
      <pc:docMkLst>
        <pc:docMk/>
      </pc:docMkLst>
      <pc:sldChg chg="modSp mod">
        <pc:chgData name="Faeder, James R" userId="fdbdb125-015b-44ea-94cd-dde16afa12a6" providerId="ADAL" clId="{3E646A1D-0941-1A48-BB43-8FE5A7D44793}" dt="2022-07-06T18:25:52.216" v="30" actId="114"/>
        <pc:sldMkLst>
          <pc:docMk/>
          <pc:sldMk cId="736147582" sldId="256"/>
        </pc:sldMkLst>
        <pc:spChg chg="mod">
          <ac:chgData name="Faeder, James R" userId="fdbdb125-015b-44ea-94cd-dde16afa12a6" providerId="ADAL" clId="{3E646A1D-0941-1A48-BB43-8FE5A7D44793}" dt="2022-07-06T18:25:52.216" v="30" actId="114"/>
          <ac:spMkLst>
            <pc:docMk/>
            <pc:sldMk cId="736147582" sldId="256"/>
            <ac:spMk id="3" creationId="{6F78C615-DE77-114A-8CBE-2948B324098E}"/>
          </ac:spMkLst>
        </pc:spChg>
      </pc:sldChg>
      <pc:sldChg chg="del">
        <pc:chgData name="Faeder, James R" userId="fdbdb125-015b-44ea-94cd-dde16afa12a6" providerId="ADAL" clId="{3E646A1D-0941-1A48-BB43-8FE5A7D44793}" dt="2022-07-06T18:26:43.814" v="31" actId="2696"/>
        <pc:sldMkLst>
          <pc:docMk/>
          <pc:sldMk cId="842961935" sldId="268"/>
        </pc:sldMkLst>
      </pc:sldChg>
      <pc:sldChg chg="addSp delSp modSp del mod">
        <pc:chgData name="Faeder, James R" userId="fdbdb125-015b-44ea-94cd-dde16afa12a6" providerId="ADAL" clId="{3E646A1D-0941-1A48-BB43-8FE5A7D44793}" dt="2022-07-06T18:41:02.201" v="193" actId="2696"/>
        <pc:sldMkLst>
          <pc:docMk/>
          <pc:sldMk cId="2324514916" sldId="1766"/>
        </pc:sldMkLst>
        <pc:spChg chg="del mod">
          <ac:chgData name="Faeder, James R" userId="fdbdb125-015b-44ea-94cd-dde16afa12a6" providerId="ADAL" clId="{3E646A1D-0941-1A48-BB43-8FE5A7D44793}" dt="2022-07-06T18:37:42.537" v="33" actId="478"/>
          <ac:spMkLst>
            <pc:docMk/>
            <pc:sldMk cId="2324514916" sldId="1766"/>
            <ac:spMk id="2" creationId="{7A965DFA-8A0D-0644-94F6-6FE3D97A07EB}"/>
          </ac:spMkLst>
        </pc:spChg>
        <pc:spChg chg="add mod">
          <ac:chgData name="Faeder, James R" userId="fdbdb125-015b-44ea-94cd-dde16afa12a6" providerId="ADAL" clId="{3E646A1D-0941-1A48-BB43-8FE5A7D44793}" dt="2022-07-06T18:37:42.537" v="33" actId="478"/>
          <ac:spMkLst>
            <pc:docMk/>
            <pc:sldMk cId="2324514916" sldId="1766"/>
            <ac:spMk id="4" creationId="{041459AB-4858-C4BD-6839-61D072DB256E}"/>
          </ac:spMkLst>
        </pc:spChg>
      </pc:sldChg>
      <pc:sldChg chg="del">
        <pc:chgData name="Faeder, James R" userId="fdbdb125-015b-44ea-94cd-dde16afa12a6" providerId="ADAL" clId="{3E646A1D-0941-1A48-BB43-8FE5A7D44793}" dt="2022-07-06T18:41:43.564" v="200" actId="2696"/>
        <pc:sldMkLst>
          <pc:docMk/>
          <pc:sldMk cId="3907341293" sldId="1767"/>
        </pc:sldMkLst>
      </pc:sldChg>
      <pc:sldChg chg="del">
        <pc:chgData name="Faeder, James R" userId="fdbdb125-015b-44ea-94cd-dde16afa12a6" providerId="ADAL" clId="{3E646A1D-0941-1A48-BB43-8FE5A7D44793}" dt="2022-07-06T18:43:50.750" v="266" actId="2696"/>
        <pc:sldMkLst>
          <pc:docMk/>
          <pc:sldMk cId="3894838149" sldId="1768"/>
        </pc:sldMkLst>
      </pc:sldChg>
      <pc:sldChg chg="addSp modSp new mod modAnim">
        <pc:chgData name="Faeder, James R" userId="fdbdb125-015b-44ea-94cd-dde16afa12a6" providerId="ADAL" clId="{3E646A1D-0941-1A48-BB43-8FE5A7D44793}" dt="2022-07-06T18:43:01.864" v="233" actId="13822"/>
        <pc:sldMkLst>
          <pc:docMk/>
          <pc:sldMk cId="534761544" sldId="1884"/>
        </pc:sldMkLst>
        <pc:spChg chg="mod">
          <ac:chgData name="Faeder, James R" userId="fdbdb125-015b-44ea-94cd-dde16afa12a6" providerId="ADAL" clId="{3E646A1D-0941-1A48-BB43-8FE5A7D44793}" dt="2022-07-06T18:40:12.556" v="191" actId="20577"/>
          <ac:spMkLst>
            <pc:docMk/>
            <pc:sldMk cId="534761544" sldId="1884"/>
            <ac:spMk id="2" creationId="{EE8E3EEE-150F-79F5-48D9-BC042E72A27B}"/>
          </ac:spMkLst>
        </pc:spChg>
        <pc:spChg chg="add mod">
          <ac:chgData name="Faeder, James R" userId="fdbdb125-015b-44ea-94cd-dde16afa12a6" providerId="ADAL" clId="{3E646A1D-0941-1A48-BB43-8FE5A7D44793}" dt="2022-07-06T18:40:24.414" v="192"/>
          <ac:spMkLst>
            <pc:docMk/>
            <pc:sldMk cId="534761544" sldId="1884"/>
            <ac:spMk id="5" creationId="{FC36754C-64D2-3EE6-92F1-7B1F7532A744}"/>
          </ac:spMkLst>
        </pc:spChg>
        <pc:spChg chg="add mod">
          <ac:chgData name="Faeder, James R" userId="fdbdb125-015b-44ea-94cd-dde16afa12a6" providerId="ADAL" clId="{3E646A1D-0941-1A48-BB43-8FE5A7D44793}" dt="2022-07-06T18:40:24.414" v="192"/>
          <ac:spMkLst>
            <pc:docMk/>
            <pc:sldMk cId="534761544" sldId="1884"/>
            <ac:spMk id="6" creationId="{D7E5CA08-BF60-30B5-252F-EF0B1915F443}"/>
          </ac:spMkLst>
        </pc:spChg>
        <pc:spChg chg="add mod">
          <ac:chgData name="Faeder, James R" userId="fdbdb125-015b-44ea-94cd-dde16afa12a6" providerId="ADAL" clId="{3E646A1D-0941-1A48-BB43-8FE5A7D44793}" dt="2022-07-06T18:43:01.864" v="233" actId="13822"/>
          <ac:spMkLst>
            <pc:docMk/>
            <pc:sldMk cId="534761544" sldId="1884"/>
            <ac:spMk id="7" creationId="{5113E53B-63E3-927A-28D1-852E34B6A159}"/>
          </ac:spMkLst>
        </pc:spChg>
        <pc:picChg chg="add mod">
          <ac:chgData name="Faeder, James R" userId="fdbdb125-015b-44ea-94cd-dde16afa12a6" providerId="ADAL" clId="{3E646A1D-0941-1A48-BB43-8FE5A7D44793}" dt="2022-07-06T18:40:24.414" v="192"/>
          <ac:picMkLst>
            <pc:docMk/>
            <pc:sldMk cId="534761544" sldId="1884"/>
            <ac:picMk id="4" creationId="{5325AB88-1057-5DFB-8C68-AB0287712A03}"/>
          </ac:picMkLst>
        </pc:picChg>
      </pc:sldChg>
      <pc:sldChg chg="addSp delSp modSp add mod delAnim">
        <pc:chgData name="Faeder, James R" userId="fdbdb125-015b-44ea-94cd-dde16afa12a6" providerId="ADAL" clId="{3E646A1D-0941-1A48-BB43-8FE5A7D44793}" dt="2022-07-06T18:43:44.236" v="265" actId="1076"/>
        <pc:sldMkLst>
          <pc:docMk/>
          <pc:sldMk cId="1832435080" sldId="1885"/>
        </pc:sldMkLst>
        <pc:spChg chg="del">
          <ac:chgData name="Faeder, James R" userId="fdbdb125-015b-44ea-94cd-dde16afa12a6" providerId="ADAL" clId="{3E646A1D-0941-1A48-BB43-8FE5A7D44793}" dt="2022-07-06T18:41:32.429" v="198" actId="478"/>
          <ac:spMkLst>
            <pc:docMk/>
            <pc:sldMk cId="1832435080" sldId="1885"/>
            <ac:spMk id="5" creationId="{FC36754C-64D2-3EE6-92F1-7B1F7532A744}"/>
          </ac:spMkLst>
        </pc:spChg>
        <pc:spChg chg="del">
          <ac:chgData name="Faeder, James R" userId="fdbdb125-015b-44ea-94cd-dde16afa12a6" providerId="ADAL" clId="{3E646A1D-0941-1A48-BB43-8FE5A7D44793}" dt="2022-07-06T18:41:28.342" v="196" actId="478"/>
          <ac:spMkLst>
            <pc:docMk/>
            <pc:sldMk cId="1832435080" sldId="1885"/>
            <ac:spMk id="6" creationId="{D7E5CA08-BF60-30B5-252F-EF0B1915F443}"/>
          </ac:spMkLst>
        </pc:spChg>
        <pc:spChg chg="del">
          <ac:chgData name="Faeder, James R" userId="fdbdb125-015b-44ea-94cd-dde16afa12a6" providerId="ADAL" clId="{3E646A1D-0941-1A48-BB43-8FE5A7D44793}" dt="2022-07-06T18:41:30.493" v="197" actId="478"/>
          <ac:spMkLst>
            <pc:docMk/>
            <pc:sldMk cId="1832435080" sldId="1885"/>
            <ac:spMk id="7" creationId="{5113E53B-63E3-927A-28D1-852E34B6A159}"/>
          </ac:spMkLst>
        </pc:spChg>
        <pc:spChg chg="add mod">
          <ac:chgData name="Faeder, James R" userId="fdbdb125-015b-44ea-94cd-dde16afa12a6" providerId="ADAL" clId="{3E646A1D-0941-1A48-BB43-8FE5A7D44793}" dt="2022-07-06T18:41:33.431" v="199"/>
          <ac:spMkLst>
            <pc:docMk/>
            <pc:sldMk cId="1832435080" sldId="1885"/>
            <ac:spMk id="8" creationId="{E9E39DFA-C64D-4D2C-ED42-5AAA1D939256}"/>
          </ac:spMkLst>
        </pc:spChg>
        <pc:spChg chg="add mod">
          <ac:chgData name="Faeder, James R" userId="fdbdb125-015b-44ea-94cd-dde16afa12a6" providerId="ADAL" clId="{3E646A1D-0941-1A48-BB43-8FE5A7D44793}" dt="2022-07-06T18:43:44.236" v="265" actId="1076"/>
          <ac:spMkLst>
            <pc:docMk/>
            <pc:sldMk cId="1832435080" sldId="1885"/>
            <ac:spMk id="10" creationId="{14388A32-18E4-90E7-ABC3-073F12B0CE8E}"/>
          </ac:spMkLst>
        </pc:spChg>
        <pc:picChg chg="del">
          <ac:chgData name="Faeder, James R" userId="fdbdb125-015b-44ea-94cd-dde16afa12a6" providerId="ADAL" clId="{3E646A1D-0941-1A48-BB43-8FE5A7D44793}" dt="2022-07-06T18:41:26.767" v="195" actId="478"/>
          <ac:picMkLst>
            <pc:docMk/>
            <pc:sldMk cId="1832435080" sldId="1885"/>
            <ac:picMk id="4" creationId="{5325AB88-1057-5DFB-8C68-AB0287712A03}"/>
          </ac:picMkLst>
        </pc:picChg>
        <pc:picChg chg="add mod">
          <ac:chgData name="Faeder, James R" userId="fdbdb125-015b-44ea-94cd-dde16afa12a6" providerId="ADAL" clId="{3E646A1D-0941-1A48-BB43-8FE5A7D44793}" dt="2022-07-06T18:41:33.431" v="199"/>
          <ac:picMkLst>
            <pc:docMk/>
            <pc:sldMk cId="1832435080" sldId="1885"/>
            <ac:picMk id="9" creationId="{B671F058-5160-B939-92D2-46CED357B470}"/>
          </ac:picMkLst>
        </pc:picChg>
      </pc:sldChg>
      <pc:sldChg chg="addSp delSp modSp add mod">
        <pc:chgData name="Faeder, James R" userId="fdbdb125-015b-44ea-94cd-dde16afa12a6" providerId="ADAL" clId="{3E646A1D-0941-1A48-BB43-8FE5A7D44793}" dt="2022-07-06T18:44:28.345" v="350" actId="13822"/>
        <pc:sldMkLst>
          <pc:docMk/>
          <pc:sldMk cId="1934489813" sldId="1886"/>
        </pc:sldMkLst>
        <pc:spChg chg="add mod">
          <ac:chgData name="Faeder, James R" userId="fdbdb125-015b-44ea-94cd-dde16afa12a6" providerId="ADAL" clId="{3E646A1D-0941-1A48-BB43-8FE5A7D44793}" dt="2022-07-06T18:44:28.345" v="350" actId="13822"/>
          <ac:spMkLst>
            <pc:docMk/>
            <pc:sldMk cId="1934489813" sldId="1886"/>
            <ac:spMk id="4" creationId="{34EE9771-7DE2-5AC5-8B0E-CE8B869ED279}"/>
          </ac:spMkLst>
        </pc:spChg>
        <pc:picChg chg="add mod">
          <ac:chgData name="Faeder, James R" userId="fdbdb125-015b-44ea-94cd-dde16afa12a6" providerId="ADAL" clId="{3E646A1D-0941-1A48-BB43-8FE5A7D44793}" dt="2022-07-06T18:42:07.562" v="205" actId="1076"/>
          <ac:picMkLst>
            <pc:docMk/>
            <pc:sldMk cId="1934489813" sldId="1886"/>
            <ac:picMk id="6" creationId="{191EB3C7-7CFB-E832-677D-9AC168816D0B}"/>
          </ac:picMkLst>
        </pc:picChg>
        <pc:picChg chg="del">
          <ac:chgData name="Faeder, James R" userId="fdbdb125-015b-44ea-94cd-dde16afa12a6" providerId="ADAL" clId="{3E646A1D-0941-1A48-BB43-8FE5A7D44793}" dt="2022-07-06T18:42:02.371" v="202" actId="478"/>
          <ac:picMkLst>
            <pc:docMk/>
            <pc:sldMk cId="1934489813" sldId="1886"/>
            <ac:picMk id="9" creationId="{B671F058-5160-B939-92D2-46CED357B470}"/>
          </ac:picMkLst>
        </pc:picChg>
      </pc:sldChg>
    </pc:docChg>
  </pc:docChgLst>
  <pc:docChgLst>
    <pc:chgData name="Faeder, James R" userId="fdbdb125-015b-44ea-94cd-dde16afa12a6" providerId="ADAL" clId="{3A5F9414-C627-DA46-B4FB-6A1701E19BF9}"/>
    <pc:docChg chg="undo custSel addSld delSld modSld">
      <pc:chgData name="Faeder, James R" userId="fdbdb125-015b-44ea-94cd-dde16afa12a6" providerId="ADAL" clId="{3A5F9414-C627-DA46-B4FB-6A1701E19BF9}" dt="2021-07-09T21:45:34.332" v="4" actId="2696"/>
      <pc:docMkLst>
        <pc:docMk/>
      </pc:docMkLst>
      <pc:sldChg chg="modSp del mod modAnim">
        <pc:chgData name="Faeder, James R" userId="fdbdb125-015b-44ea-94cd-dde16afa12a6" providerId="ADAL" clId="{3A5F9414-C627-DA46-B4FB-6A1701E19BF9}" dt="2021-07-09T21:45:34.332" v="4" actId="2696"/>
        <pc:sldMkLst>
          <pc:docMk/>
          <pc:sldMk cId="3007584309" sldId="258"/>
        </pc:sldMkLst>
        <pc:picChg chg="mod">
          <ac:chgData name="Faeder, James R" userId="fdbdb125-015b-44ea-94cd-dde16afa12a6" providerId="ADAL" clId="{3A5F9414-C627-DA46-B4FB-6A1701E19BF9}" dt="2021-07-09T21:44:28.812" v="2" actId="1076"/>
          <ac:picMkLst>
            <pc:docMk/>
            <pc:sldMk cId="3007584309" sldId="258"/>
            <ac:picMk id="2" creationId="{499F9B7B-4875-9341-95A7-A70A2CAAB701}"/>
          </ac:picMkLst>
        </pc:picChg>
      </pc:sldChg>
      <pc:sldChg chg="add">
        <pc:chgData name="Faeder, James R" userId="fdbdb125-015b-44ea-94cd-dde16afa12a6" providerId="ADAL" clId="{3A5F9414-C627-DA46-B4FB-6A1701E19BF9}" dt="2021-07-09T21:45:25.311" v="3"/>
        <pc:sldMkLst>
          <pc:docMk/>
          <pc:sldMk cId="155493751" sldId="356"/>
        </pc:sldMkLst>
      </pc:sldChg>
    </pc:docChg>
  </pc:docChgLst>
  <pc:docChgLst>
    <pc:chgData name="Faeder, James R" userId="fdbdb125-015b-44ea-94cd-dde16afa12a6" providerId="ADAL" clId="{B809DE5E-086D-EE49-8059-0DA12113793D}"/>
    <pc:docChg chg="undo custSel addSld delSld modSld">
      <pc:chgData name="Faeder, James R" userId="fdbdb125-015b-44ea-94cd-dde16afa12a6" providerId="ADAL" clId="{B809DE5E-086D-EE49-8059-0DA12113793D}" dt="2022-07-09T21:09:03.937" v="517" actId="20577"/>
      <pc:docMkLst>
        <pc:docMk/>
      </pc:docMkLst>
      <pc:sldChg chg="addSp delSp modSp del mod">
        <pc:chgData name="Faeder, James R" userId="fdbdb125-015b-44ea-94cd-dde16afa12a6" providerId="ADAL" clId="{B809DE5E-086D-EE49-8059-0DA12113793D}" dt="2022-07-09T21:07:50.345" v="506" actId="2696"/>
        <pc:sldMkLst>
          <pc:docMk/>
          <pc:sldMk cId="2820335453" sldId="270"/>
        </pc:sldMkLst>
        <pc:spChg chg="mod">
          <ac:chgData name="Faeder, James R" userId="fdbdb125-015b-44ea-94cd-dde16afa12a6" providerId="ADAL" clId="{B809DE5E-086D-EE49-8059-0DA12113793D}" dt="2022-07-08T22:44:24.071" v="273" actId="20577"/>
          <ac:spMkLst>
            <pc:docMk/>
            <pc:sldMk cId="2820335453" sldId="270"/>
            <ac:spMk id="12" creationId="{63845E6F-12E5-1044-BE7F-7A1F20500B1C}"/>
          </ac:spMkLst>
        </pc:spChg>
        <pc:spChg chg="del">
          <ac:chgData name="Faeder, James R" userId="fdbdb125-015b-44ea-94cd-dde16afa12a6" providerId="ADAL" clId="{B809DE5E-086D-EE49-8059-0DA12113793D}" dt="2022-07-08T22:35:16.168" v="216" actId="478"/>
          <ac:spMkLst>
            <pc:docMk/>
            <pc:sldMk cId="2820335453" sldId="270"/>
            <ac:spMk id="14" creationId="{F17D7739-DF35-364C-848F-A6655CBA776A}"/>
          </ac:spMkLst>
        </pc:spChg>
        <pc:picChg chg="add del mod">
          <ac:chgData name="Faeder, James R" userId="fdbdb125-015b-44ea-94cd-dde16afa12a6" providerId="ADAL" clId="{B809DE5E-086D-EE49-8059-0DA12113793D}" dt="2022-07-08T22:48:12.216" v="286" actId="14826"/>
          <ac:picMkLst>
            <pc:docMk/>
            <pc:sldMk cId="2820335453" sldId="270"/>
            <ac:picMk id="9" creationId="{6146915E-6047-2F4E-A16D-BA8B3DD3AF74}"/>
          </ac:picMkLst>
        </pc:picChg>
      </pc:sldChg>
      <pc:sldChg chg="addSp delSp modSp mod">
        <pc:chgData name="Faeder, James R" userId="fdbdb125-015b-44ea-94cd-dde16afa12a6" providerId="ADAL" clId="{B809DE5E-086D-EE49-8059-0DA12113793D}" dt="2022-07-09T21:09:03.937" v="517" actId="20577"/>
        <pc:sldMkLst>
          <pc:docMk/>
          <pc:sldMk cId="1567383065" sldId="1769"/>
        </pc:sldMkLst>
        <pc:spChg chg="mod">
          <ac:chgData name="Faeder, James R" userId="fdbdb125-015b-44ea-94cd-dde16afa12a6" providerId="ADAL" clId="{B809DE5E-086D-EE49-8059-0DA12113793D}" dt="2022-07-08T22:32:35.919" v="213" actId="26606"/>
          <ac:spMkLst>
            <pc:docMk/>
            <pc:sldMk cId="1567383065" sldId="1769"/>
            <ac:spMk id="4" creationId="{2FC7CD51-3272-4749-AD03-D606E12A337F}"/>
          </ac:spMkLst>
        </pc:spChg>
        <pc:spChg chg="mod">
          <ac:chgData name="Faeder, James R" userId="fdbdb125-015b-44ea-94cd-dde16afa12a6" providerId="ADAL" clId="{B809DE5E-086D-EE49-8059-0DA12113793D}" dt="2022-07-08T22:32:35.919" v="213" actId="26606"/>
          <ac:spMkLst>
            <pc:docMk/>
            <pc:sldMk cId="1567383065" sldId="1769"/>
            <ac:spMk id="5" creationId="{1F9D5862-9FCE-3C46-A9E0-339005DFB5A2}"/>
          </ac:spMkLst>
        </pc:spChg>
        <pc:spChg chg="mod ord">
          <ac:chgData name="Faeder, James R" userId="fdbdb125-015b-44ea-94cd-dde16afa12a6" providerId="ADAL" clId="{B809DE5E-086D-EE49-8059-0DA12113793D}" dt="2022-07-09T21:09:03.937" v="517" actId="20577"/>
          <ac:spMkLst>
            <pc:docMk/>
            <pc:sldMk cId="1567383065" sldId="1769"/>
            <ac:spMk id="6" creationId="{235F493C-A093-2C4D-80EF-463EFBF7063F}"/>
          </ac:spMkLst>
        </pc:spChg>
        <pc:spChg chg="del">
          <ac:chgData name="Faeder, James R" userId="fdbdb125-015b-44ea-94cd-dde16afa12a6" providerId="ADAL" clId="{B809DE5E-086D-EE49-8059-0DA12113793D}" dt="2022-07-08T22:32:12.706" v="210" actId="26606"/>
          <ac:spMkLst>
            <pc:docMk/>
            <pc:sldMk cId="1567383065" sldId="1769"/>
            <ac:spMk id="40" creationId="{8B3A2D1A-45FC-4F95-B150-1C13EF2F6D09}"/>
          </ac:spMkLst>
        </pc:spChg>
        <pc:spChg chg="del">
          <ac:chgData name="Faeder, James R" userId="fdbdb125-015b-44ea-94cd-dde16afa12a6" providerId="ADAL" clId="{B809DE5E-086D-EE49-8059-0DA12113793D}" dt="2022-07-08T22:32:12.706" v="210" actId="26606"/>
          <ac:spMkLst>
            <pc:docMk/>
            <pc:sldMk cId="1567383065" sldId="1769"/>
            <ac:spMk id="41" creationId="{F3768FD5-DD7A-43C7-8DEA-1F5DB3CB5B95}"/>
          </ac:spMkLst>
        </pc:spChg>
        <pc:spChg chg="add del">
          <ac:chgData name="Faeder, James R" userId="fdbdb125-015b-44ea-94cd-dde16afa12a6" providerId="ADAL" clId="{B809DE5E-086D-EE49-8059-0DA12113793D}" dt="2022-07-08T22:32:35.919" v="213" actId="26606"/>
          <ac:spMkLst>
            <pc:docMk/>
            <pc:sldMk cId="1567383065" sldId="1769"/>
            <ac:spMk id="44" creationId="{59A309A7-1751-4ABE-A3C1-EEC40366AD89}"/>
          </ac:spMkLst>
        </pc:spChg>
        <pc:spChg chg="add del">
          <ac:chgData name="Faeder, James R" userId="fdbdb125-015b-44ea-94cd-dde16afa12a6" providerId="ADAL" clId="{B809DE5E-086D-EE49-8059-0DA12113793D}" dt="2022-07-08T22:32:35.919" v="213" actId="26606"/>
          <ac:spMkLst>
            <pc:docMk/>
            <pc:sldMk cId="1567383065" sldId="1769"/>
            <ac:spMk id="50" creationId="{967D8EB6-EAE1-4F9C-B398-83321E287204}"/>
          </ac:spMkLst>
        </pc:spChg>
        <pc:spChg chg="add del">
          <ac:chgData name="Faeder, James R" userId="fdbdb125-015b-44ea-94cd-dde16afa12a6" providerId="ADAL" clId="{B809DE5E-086D-EE49-8059-0DA12113793D}" dt="2022-07-08T22:32:35.919" v="213" actId="26606"/>
          <ac:spMkLst>
            <pc:docMk/>
            <pc:sldMk cId="1567383065" sldId="1769"/>
            <ac:spMk id="55" creationId="{427D15F9-FBA9-45B6-A1EE-7E2610907483}"/>
          </ac:spMkLst>
        </pc:spChg>
        <pc:grpChg chg="add del">
          <ac:chgData name="Faeder, James R" userId="fdbdb125-015b-44ea-94cd-dde16afa12a6" providerId="ADAL" clId="{B809DE5E-086D-EE49-8059-0DA12113793D}" dt="2022-07-08T22:32:35.919" v="213" actId="26606"/>
          <ac:grpSpMkLst>
            <pc:docMk/>
            <pc:sldMk cId="1567383065" sldId="1769"/>
            <ac:grpSpMk id="57" creationId="{549D845D-9A57-49AC-9523-BB0D6DA6FECA}"/>
          </ac:grpSpMkLst>
        </pc:grpChg>
        <pc:picChg chg="del">
          <ac:chgData name="Faeder, James R" userId="fdbdb125-015b-44ea-94cd-dde16afa12a6" providerId="ADAL" clId="{B809DE5E-086D-EE49-8059-0DA12113793D}" dt="2022-07-08T22:31:48.659" v="207" actId="478"/>
          <ac:picMkLst>
            <pc:docMk/>
            <pc:sldMk cId="1567383065" sldId="1769"/>
            <ac:picMk id="7" creationId="{CC03B829-AC69-3F41-B4A6-B206D2BED0A7}"/>
          </ac:picMkLst>
        </pc:picChg>
        <pc:picChg chg="add mod">
          <ac:chgData name="Faeder, James R" userId="fdbdb125-015b-44ea-94cd-dde16afa12a6" providerId="ADAL" clId="{B809DE5E-086D-EE49-8059-0DA12113793D}" dt="2022-07-08T22:32:35.919" v="213" actId="26606"/>
          <ac:picMkLst>
            <pc:docMk/>
            <pc:sldMk cId="1567383065" sldId="1769"/>
            <ac:picMk id="46" creationId="{1C18A7D8-9C28-3C02-66EB-0CF68EB6D0FF}"/>
          </ac:picMkLst>
        </pc:picChg>
      </pc:sldChg>
      <pc:sldChg chg="del">
        <pc:chgData name="Faeder, James R" userId="fdbdb125-015b-44ea-94cd-dde16afa12a6" providerId="ADAL" clId="{B809DE5E-086D-EE49-8059-0DA12113793D}" dt="2022-07-09T21:07:50.345" v="506" actId="2696"/>
        <pc:sldMkLst>
          <pc:docMk/>
          <pc:sldMk cId="4229828295" sldId="1770"/>
        </pc:sldMkLst>
      </pc:sldChg>
      <pc:sldChg chg="del">
        <pc:chgData name="Faeder, James R" userId="fdbdb125-015b-44ea-94cd-dde16afa12a6" providerId="ADAL" clId="{B809DE5E-086D-EE49-8059-0DA12113793D}" dt="2022-07-09T21:07:50.345" v="506" actId="2696"/>
        <pc:sldMkLst>
          <pc:docMk/>
          <pc:sldMk cId="3374183983" sldId="1771"/>
        </pc:sldMkLst>
      </pc:sldChg>
      <pc:sldChg chg="addSp delSp add del mod">
        <pc:chgData name="Faeder, James R" userId="fdbdb125-015b-44ea-94cd-dde16afa12a6" providerId="ADAL" clId="{B809DE5E-086D-EE49-8059-0DA12113793D}" dt="2022-07-09T21:07:45.150" v="505"/>
        <pc:sldMkLst>
          <pc:docMk/>
          <pc:sldMk cId="2693725870" sldId="1772"/>
        </pc:sldMkLst>
        <pc:picChg chg="add del">
          <ac:chgData name="Faeder, James R" userId="fdbdb125-015b-44ea-94cd-dde16afa12a6" providerId="ADAL" clId="{B809DE5E-086D-EE49-8059-0DA12113793D}" dt="2022-07-08T22:44:48.364" v="276" actId="478"/>
          <ac:picMkLst>
            <pc:docMk/>
            <pc:sldMk cId="2693725870" sldId="1772"/>
            <ac:picMk id="9" creationId="{6146915E-6047-2F4E-A16D-BA8B3DD3AF74}"/>
          </ac:picMkLst>
        </pc:picChg>
      </pc:sldChg>
      <pc:sldChg chg="del">
        <pc:chgData name="Faeder, James R" userId="fdbdb125-015b-44ea-94cd-dde16afa12a6" providerId="ADAL" clId="{B809DE5E-086D-EE49-8059-0DA12113793D}" dt="2022-07-09T21:07:50.345" v="506" actId="2696"/>
        <pc:sldMkLst>
          <pc:docMk/>
          <pc:sldMk cId="576100822" sldId="1773"/>
        </pc:sldMkLst>
      </pc:sldChg>
      <pc:sldChg chg="del">
        <pc:chgData name="Faeder, James R" userId="fdbdb125-015b-44ea-94cd-dde16afa12a6" providerId="ADAL" clId="{B809DE5E-086D-EE49-8059-0DA12113793D}" dt="2022-07-09T21:07:50.345" v="506" actId="2696"/>
        <pc:sldMkLst>
          <pc:docMk/>
          <pc:sldMk cId="3466263020" sldId="1774"/>
        </pc:sldMkLst>
      </pc:sldChg>
      <pc:sldChg chg="del">
        <pc:chgData name="Faeder, James R" userId="fdbdb125-015b-44ea-94cd-dde16afa12a6" providerId="ADAL" clId="{B809DE5E-086D-EE49-8059-0DA12113793D}" dt="2022-07-09T21:07:50.345" v="506" actId="2696"/>
        <pc:sldMkLst>
          <pc:docMk/>
          <pc:sldMk cId="3636828273" sldId="1775"/>
        </pc:sldMkLst>
      </pc:sldChg>
      <pc:sldChg chg="del">
        <pc:chgData name="Faeder, James R" userId="fdbdb125-015b-44ea-94cd-dde16afa12a6" providerId="ADAL" clId="{B809DE5E-086D-EE49-8059-0DA12113793D}" dt="2022-07-09T21:07:50.345" v="506" actId="2696"/>
        <pc:sldMkLst>
          <pc:docMk/>
          <pc:sldMk cId="3503422472" sldId="1776"/>
        </pc:sldMkLst>
      </pc:sldChg>
      <pc:sldChg chg="del">
        <pc:chgData name="Faeder, James R" userId="fdbdb125-015b-44ea-94cd-dde16afa12a6" providerId="ADAL" clId="{B809DE5E-086D-EE49-8059-0DA12113793D}" dt="2022-07-09T21:07:50.345" v="506" actId="2696"/>
        <pc:sldMkLst>
          <pc:docMk/>
          <pc:sldMk cId="1154939512" sldId="1777"/>
        </pc:sldMkLst>
      </pc:sldChg>
      <pc:sldChg chg="del">
        <pc:chgData name="Faeder, James R" userId="fdbdb125-015b-44ea-94cd-dde16afa12a6" providerId="ADAL" clId="{B809DE5E-086D-EE49-8059-0DA12113793D}" dt="2022-07-09T21:07:50.345" v="506" actId="2696"/>
        <pc:sldMkLst>
          <pc:docMk/>
          <pc:sldMk cId="1553889575" sldId="1778"/>
        </pc:sldMkLst>
      </pc:sldChg>
      <pc:sldChg chg="addSp delSp modSp new mod modClrScheme chgLayout">
        <pc:chgData name="Faeder, James R" userId="fdbdb125-015b-44ea-94cd-dde16afa12a6" providerId="ADAL" clId="{B809DE5E-086D-EE49-8059-0DA12113793D}" dt="2022-07-08T22:29:17.957" v="97" actId="207"/>
        <pc:sldMkLst>
          <pc:docMk/>
          <pc:sldMk cId="3845951372" sldId="1884"/>
        </pc:sldMkLst>
        <pc:spChg chg="del mod ord">
          <ac:chgData name="Faeder, James R" userId="fdbdb125-015b-44ea-94cd-dde16afa12a6" providerId="ADAL" clId="{B809DE5E-086D-EE49-8059-0DA12113793D}" dt="2022-07-08T22:28:37.053" v="1" actId="700"/>
          <ac:spMkLst>
            <pc:docMk/>
            <pc:sldMk cId="3845951372" sldId="1884"/>
            <ac:spMk id="2" creationId="{A9C130C4-D49B-C6A3-F65D-D34E5A04F72E}"/>
          </ac:spMkLst>
        </pc:spChg>
        <pc:spChg chg="del mod ord">
          <ac:chgData name="Faeder, James R" userId="fdbdb125-015b-44ea-94cd-dde16afa12a6" providerId="ADAL" clId="{B809DE5E-086D-EE49-8059-0DA12113793D}" dt="2022-07-08T22:28:37.053" v="1" actId="700"/>
          <ac:spMkLst>
            <pc:docMk/>
            <pc:sldMk cId="3845951372" sldId="1884"/>
            <ac:spMk id="3" creationId="{97DEF896-7D8C-7481-E14A-9CB74A20264B}"/>
          </ac:spMkLst>
        </pc:spChg>
        <pc:spChg chg="mod ord">
          <ac:chgData name="Faeder, James R" userId="fdbdb125-015b-44ea-94cd-dde16afa12a6" providerId="ADAL" clId="{B809DE5E-086D-EE49-8059-0DA12113793D}" dt="2022-07-08T22:28:37.053" v="1" actId="700"/>
          <ac:spMkLst>
            <pc:docMk/>
            <pc:sldMk cId="3845951372" sldId="1884"/>
            <ac:spMk id="4" creationId="{568E7AAE-AC61-171B-8598-A13BBCE973F0}"/>
          </ac:spMkLst>
        </pc:spChg>
        <pc:spChg chg="add mod ord">
          <ac:chgData name="Faeder, James R" userId="fdbdb125-015b-44ea-94cd-dde16afa12a6" providerId="ADAL" clId="{B809DE5E-086D-EE49-8059-0DA12113793D}" dt="2022-07-08T22:28:47.307" v="35" actId="20577"/>
          <ac:spMkLst>
            <pc:docMk/>
            <pc:sldMk cId="3845951372" sldId="1884"/>
            <ac:spMk id="5" creationId="{EA40F332-372E-B013-E370-ADFCF0B3981D}"/>
          </ac:spMkLst>
        </pc:spChg>
        <pc:spChg chg="add mod ord">
          <ac:chgData name="Faeder, James R" userId="fdbdb125-015b-44ea-94cd-dde16afa12a6" providerId="ADAL" clId="{B809DE5E-086D-EE49-8059-0DA12113793D}" dt="2022-07-08T22:29:17.957" v="97" actId="207"/>
          <ac:spMkLst>
            <pc:docMk/>
            <pc:sldMk cId="3845951372" sldId="1884"/>
            <ac:spMk id="6" creationId="{67033AA3-6BB7-B28A-3F60-8BEEA47B865D}"/>
          </ac:spMkLst>
        </pc:spChg>
      </pc:sldChg>
      <pc:sldChg chg="addSp modSp add del mod">
        <pc:chgData name="Faeder, James R" userId="fdbdb125-015b-44ea-94cd-dde16afa12a6" providerId="ADAL" clId="{B809DE5E-086D-EE49-8059-0DA12113793D}" dt="2022-07-09T21:07:50.345" v="506" actId="2696"/>
        <pc:sldMkLst>
          <pc:docMk/>
          <pc:sldMk cId="1259346748" sldId="1885"/>
        </pc:sldMkLst>
        <pc:spChg chg="add mod">
          <ac:chgData name="Faeder, James R" userId="fdbdb125-015b-44ea-94cd-dde16afa12a6" providerId="ADAL" clId="{B809DE5E-086D-EE49-8059-0DA12113793D}" dt="2022-07-08T22:45:11.501" v="280" actId="1037"/>
          <ac:spMkLst>
            <pc:docMk/>
            <pc:sldMk cId="1259346748" sldId="1885"/>
            <ac:spMk id="6" creationId="{F56E1694-2CB3-81DF-0772-604A320C4D26}"/>
          </ac:spMkLst>
        </pc:spChg>
        <pc:picChg chg="mod">
          <ac:chgData name="Faeder, James R" userId="fdbdb125-015b-44ea-94cd-dde16afa12a6" providerId="ADAL" clId="{B809DE5E-086D-EE49-8059-0DA12113793D}" dt="2022-07-08T22:48:19.450" v="287" actId="14826"/>
          <ac:picMkLst>
            <pc:docMk/>
            <pc:sldMk cId="1259346748" sldId="1885"/>
            <ac:picMk id="9" creationId="{6146915E-6047-2F4E-A16D-BA8B3DD3AF74}"/>
          </ac:picMkLst>
        </pc:picChg>
      </pc:sldChg>
      <pc:sldChg chg="delSp modSp add del mod">
        <pc:chgData name="Faeder, James R" userId="fdbdb125-015b-44ea-94cd-dde16afa12a6" providerId="ADAL" clId="{B809DE5E-086D-EE49-8059-0DA12113793D}" dt="2022-07-09T21:07:50.345" v="506" actId="2696"/>
        <pc:sldMkLst>
          <pc:docMk/>
          <pc:sldMk cId="4257509367" sldId="1886"/>
        </pc:sldMkLst>
        <pc:spChg chg="del">
          <ac:chgData name="Faeder, James R" userId="fdbdb125-015b-44ea-94cd-dde16afa12a6" providerId="ADAL" clId="{B809DE5E-086D-EE49-8059-0DA12113793D}" dt="2022-07-08T22:50:09.985" v="289" actId="478"/>
          <ac:spMkLst>
            <pc:docMk/>
            <pc:sldMk cId="4257509367" sldId="1886"/>
            <ac:spMk id="6" creationId="{F56E1694-2CB3-81DF-0772-604A320C4D26}"/>
          </ac:spMkLst>
        </pc:spChg>
        <pc:picChg chg="mod">
          <ac:chgData name="Faeder, James R" userId="fdbdb125-015b-44ea-94cd-dde16afa12a6" providerId="ADAL" clId="{B809DE5E-086D-EE49-8059-0DA12113793D}" dt="2022-07-08T22:50:06.697" v="288" actId="14826"/>
          <ac:picMkLst>
            <pc:docMk/>
            <pc:sldMk cId="4257509367" sldId="1886"/>
            <ac:picMk id="9" creationId="{6146915E-6047-2F4E-A16D-BA8B3DD3AF74}"/>
          </ac:picMkLst>
        </pc:picChg>
      </pc:sldChg>
      <pc:sldChg chg="addSp delSp modSp add del mod">
        <pc:chgData name="Faeder, James R" userId="fdbdb125-015b-44ea-94cd-dde16afa12a6" providerId="ADAL" clId="{B809DE5E-086D-EE49-8059-0DA12113793D}" dt="2022-07-09T21:07:50.345" v="506" actId="2696"/>
        <pc:sldMkLst>
          <pc:docMk/>
          <pc:sldMk cId="400142215" sldId="1887"/>
        </pc:sldMkLst>
        <pc:spChg chg="add del mod">
          <ac:chgData name="Faeder, James R" userId="fdbdb125-015b-44ea-94cd-dde16afa12a6" providerId="ADAL" clId="{B809DE5E-086D-EE49-8059-0DA12113793D}" dt="2022-07-08T22:52:49.588" v="346" actId="21"/>
          <ac:spMkLst>
            <pc:docMk/>
            <pc:sldMk cId="400142215" sldId="1887"/>
            <ac:spMk id="6" creationId="{8B57A3D2-ADA4-7D2E-A755-C172E1A0479C}"/>
          </ac:spMkLst>
        </pc:spChg>
        <pc:spChg chg="add mod">
          <ac:chgData name="Faeder, James R" userId="fdbdb125-015b-44ea-94cd-dde16afa12a6" providerId="ADAL" clId="{B809DE5E-086D-EE49-8059-0DA12113793D}" dt="2022-07-08T22:58:09.893" v="392" actId="1038"/>
          <ac:spMkLst>
            <pc:docMk/>
            <pc:sldMk cId="400142215" sldId="1887"/>
            <ac:spMk id="7" creationId="{34E91AB6-1E29-06B0-6EA7-01F4655D712D}"/>
          </ac:spMkLst>
        </pc:spChg>
        <pc:spChg chg="mod">
          <ac:chgData name="Faeder, James R" userId="fdbdb125-015b-44ea-94cd-dde16afa12a6" providerId="ADAL" clId="{B809DE5E-086D-EE49-8059-0DA12113793D}" dt="2022-07-08T22:52:12.425" v="343" actId="20577"/>
          <ac:spMkLst>
            <pc:docMk/>
            <pc:sldMk cId="400142215" sldId="1887"/>
            <ac:spMk id="12" creationId="{63845E6F-12E5-1044-BE7F-7A1F20500B1C}"/>
          </ac:spMkLst>
        </pc:spChg>
        <pc:picChg chg="mod">
          <ac:chgData name="Faeder, James R" userId="fdbdb125-015b-44ea-94cd-dde16afa12a6" providerId="ADAL" clId="{B809DE5E-086D-EE49-8059-0DA12113793D}" dt="2022-07-08T22:57:50.759" v="369" actId="1076"/>
          <ac:picMkLst>
            <pc:docMk/>
            <pc:sldMk cId="400142215" sldId="1887"/>
            <ac:picMk id="9" creationId="{6146915E-6047-2F4E-A16D-BA8B3DD3AF74}"/>
          </ac:picMkLst>
        </pc:picChg>
      </pc:sldChg>
      <pc:sldChg chg="addSp delSp modSp add del mod">
        <pc:chgData name="Faeder, James R" userId="fdbdb125-015b-44ea-94cd-dde16afa12a6" providerId="ADAL" clId="{B809DE5E-086D-EE49-8059-0DA12113793D}" dt="2022-07-08T22:58:24.666" v="393" actId="2696"/>
        <pc:sldMkLst>
          <pc:docMk/>
          <pc:sldMk cId="941961097" sldId="1888"/>
        </pc:sldMkLst>
        <pc:spChg chg="add del mod">
          <ac:chgData name="Faeder, James R" userId="fdbdb125-015b-44ea-94cd-dde16afa12a6" providerId="ADAL" clId="{B809DE5E-086D-EE49-8059-0DA12113793D}" dt="2022-07-08T22:53:10.676" v="349" actId="478"/>
          <ac:spMkLst>
            <pc:docMk/>
            <pc:sldMk cId="941961097" sldId="1888"/>
            <ac:spMk id="6" creationId="{A3CFC00C-1690-93E5-6E11-EF9142E4AFD4}"/>
          </ac:spMkLst>
        </pc:spChg>
        <pc:cxnChg chg="add mod">
          <ac:chgData name="Faeder, James R" userId="fdbdb125-015b-44ea-94cd-dde16afa12a6" providerId="ADAL" clId="{B809DE5E-086D-EE49-8059-0DA12113793D}" dt="2022-07-08T22:54:21.931" v="362" actId="1035"/>
          <ac:cxnSpMkLst>
            <pc:docMk/>
            <pc:sldMk cId="941961097" sldId="1888"/>
            <ac:cxnSpMk id="3" creationId="{44744EBD-002F-CDD9-06EE-348AEB78F86A}"/>
          </ac:cxnSpMkLst>
        </pc:cxnChg>
      </pc:sldChg>
      <pc:sldChg chg="delSp modSp add del mod">
        <pc:chgData name="Faeder, James R" userId="fdbdb125-015b-44ea-94cd-dde16afa12a6" providerId="ADAL" clId="{B809DE5E-086D-EE49-8059-0DA12113793D}" dt="2022-07-09T21:07:50.345" v="506" actId="2696"/>
        <pc:sldMkLst>
          <pc:docMk/>
          <pc:sldMk cId="3340845839" sldId="1888"/>
        </pc:sldMkLst>
        <pc:spChg chg="del">
          <ac:chgData name="Faeder, James R" userId="fdbdb125-015b-44ea-94cd-dde16afa12a6" providerId="ADAL" clId="{B809DE5E-086D-EE49-8059-0DA12113793D}" dt="2022-07-08T22:59:26.833" v="397" actId="478"/>
          <ac:spMkLst>
            <pc:docMk/>
            <pc:sldMk cId="3340845839" sldId="1888"/>
            <ac:spMk id="7" creationId="{34E91AB6-1E29-06B0-6EA7-01F4655D712D}"/>
          </ac:spMkLst>
        </pc:spChg>
        <pc:picChg chg="mod">
          <ac:chgData name="Faeder, James R" userId="fdbdb125-015b-44ea-94cd-dde16afa12a6" providerId="ADAL" clId="{B809DE5E-086D-EE49-8059-0DA12113793D}" dt="2022-07-08T22:59:20.403" v="396" actId="14826"/>
          <ac:picMkLst>
            <pc:docMk/>
            <pc:sldMk cId="3340845839" sldId="1888"/>
            <ac:picMk id="9" creationId="{6146915E-6047-2F4E-A16D-BA8B3DD3AF74}"/>
          </ac:picMkLst>
        </pc:picChg>
      </pc:sldChg>
      <pc:sldChg chg="delSp modSp add del mod">
        <pc:chgData name="Faeder, James R" userId="fdbdb125-015b-44ea-94cd-dde16afa12a6" providerId="ADAL" clId="{B809DE5E-086D-EE49-8059-0DA12113793D}" dt="2022-07-08T22:58:30.324" v="394" actId="2696"/>
        <pc:sldMkLst>
          <pc:docMk/>
          <pc:sldMk cId="1594178748" sldId="1889"/>
        </pc:sldMkLst>
        <pc:picChg chg="mod">
          <ac:chgData name="Faeder, James R" userId="fdbdb125-015b-44ea-94cd-dde16afa12a6" providerId="ADAL" clId="{B809DE5E-086D-EE49-8059-0DA12113793D}" dt="2022-07-08T22:55:03.721" v="364" actId="14826"/>
          <ac:picMkLst>
            <pc:docMk/>
            <pc:sldMk cId="1594178748" sldId="1889"/>
            <ac:picMk id="9" creationId="{6146915E-6047-2F4E-A16D-BA8B3DD3AF74}"/>
          </ac:picMkLst>
        </pc:picChg>
        <pc:cxnChg chg="del">
          <ac:chgData name="Faeder, James R" userId="fdbdb125-015b-44ea-94cd-dde16afa12a6" providerId="ADAL" clId="{B809DE5E-086D-EE49-8059-0DA12113793D}" dt="2022-07-08T22:55:07.609" v="365" actId="478"/>
          <ac:cxnSpMkLst>
            <pc:docMk/>
            <pc:sldMk cId="1594178748" sldId="1889"/>
            <ac:cxnSpMk id="3" creationId="{44744EBD-002F-CDD9-06EE-348AEB78F86A}"/>
          </ac:cxnSpMkLst>
        </pc:cxnChg>
      </pc:sldChg>
      <pc:sldChg chg="modSp add del mod">
        <pc:chgData name="Faeder, James R" userId="fdbdb125-015b-44ea-94cd-dde16afa12a6" providerId="ADAL" clId="{B809DE5E-086D-EE49-8059-0DA12113793D}" dt="2022-07-09T21:07:50.345" v="506" actId="2696"/>
        <pc:sldMkLst>
          <pc:docMk/>
          <pc:sldMk cId="3343779758" sldId="1889"/>
        </pc:sldMkLst>
        <pc:picChg chg="mod">
          <ac:chgData name="Faeder, James R" userId="fdbdb125-015b-44ea-94cd-dde16afa12a6" providerId="ADAL" clId="{B809DE5E-086D-EE49-8059-0DA12113793D}" dt="2022-07-08T22:59:41.877" v="399" actId="14826"/>
          <ac:picMkLst>
            <pc:docMk/>
            <pc:sldMk cId="3343779758" sldId="1889"/>
            <ac:picMk id="9" creationId="{6146915E-6047-2F4E-A16D-BA8B3DD3AF74}"/>
          </ac:picMkLst>
        </pc:picChg>
      </pc:sldChg>
      <pc:sldChg chg="add">
        <pc:chgData name="Faeder, James R" userId="fdbdb125-015b-44ea-94cd-dde16afa12a6" providerId="ADAL" clId="{B809DE5E-086D-EE49-8059-0DA12113793D}" dt="2022-07-09T21:07:45.150" v="505"/>
        <pc:sldMkLst>
          <pc:docMk/>
          <pc:sldMk cId="1475957358" sldId="1890"/>
        </pc:sldMkLst>
      </pc:sldChg>
      <pc:sldChg chg="add">
        <pc:chgData name="Faeder, James R" userId="fdbdb125-015b-44ea-94cd-dde16afa12a6" providerId="ADAL" clId="{B809DE5E-086D-EE49-8059-0DA12113793D}" dt="2022-07-09T21:07:45.150" v="505"/>
        <pc:sldMkLst>
          <pc:docMk/>
          <pc:sldMk cId="669630726" sldId="1891"/>
        </pc:sldMkLst>
      </pc:sldChg>
      <pc:sldChg chg="add">
        <pc:chgData name="Faeder, James R" userId="fdbdb125-015b-44ea-94cd-dde16afa12a6" providerId="ADAL" clId="{B809DE5E-086D-EE49-8059-0DA12113793D}" dt="2022-07-09T21:07:45.150" v="505"/>
        <pc:sldMkLst>
          <pc:docMk/>
          <pc:sldMk cId="2720929193" sldId="1892"/>
        </pc:sldMkLst>
      </pc:sldChg>
      <pc:sldChg chg="add">
        <pc:chgData name="Faeder, James R" userId="fdbdb125-015b-44ea-94cd-dde16afa12a6" providerId="ADAL" clId="{B809DE5E-086D-EE49-8059-0DA12113793D}" dt="2022-07-09T21:07:45.150" v="505"/>
        <pc:sldMkLst>
          <pc:docMk/>
          <pc:sldMk cId="2866974375" sldId="1893"/>
        </pc:sldMkLst>
      </pc:sldChg>
      <pc:sldChg chg="add">
        <pc:chgData name="Faeder, James R" userId="fdbdb125-015b-44ea-94cd-dde16afa12a6" providerId="ADAL" clId="{B809DE5E-086D-EE49-8059-0DA12113793D}" dt="2022-07-09T21:07:45.150" v="505"/>
        <pc:sldMkLst>
          <pc:docMk/>
          <pc:sldMk cId="962818481" sldId="1894"/>
        </pc:sldMkLst>
      </pc:sldChg>
      <pc:sldChg chg="add">
        <pc:chgData name="Faeder, James R" userId="fdbdb125-015b-44ea-94cd-dde16afa12a6" providerId="ADAL" clId="{B809DE5E-086D-EE49-8059-0DA12113793D}" dt="2022-07-09T21:07:45.150" v="505"/>
        <pc:sldMkLst>
          <pc:docMk/>
          <pc:sldMk cId="3018235492" sldId="1895"/>
        </pc:sldMkLst>
      </pc:sldChg>
      <pc:sldChg chg="add">
        <pc:chgData name="Faeder, James R" userId="fdbdb125-015b-44ea-94cd-dde16afa12a6" providerId="ADAL" clId="{B809DE5E-086D-EE49-8059-0DA12113793D}" dt="2022-07-09T21:07:45.150" v="505"/>
        <pc:sldMkLst>
          <pc:docMk/>
          <pc:sldMk cId="3800634581" sldId="1896"/>
        </pc:sldMkLst>
      </pc:sldChg>
      <pc:sldChg chg="add">
        <pc:chgData name="Faeder, James R" userId="fdbdb125-015b-44ea-94cd-dde16afa12a6" providerId="ADAL" clId="{B809DE5E-086D-EE49-8059-0DA12113793D}" dt="2022-07-09T21:07:45.150" v="505"/>
        <pc:sldMkLst>
          <pc:docMk/>
          <pc:sldMk cId="3999421980" sldId="1897"/>
        </pc:sldMkLst>
      </pc:sldChg>
      <pc:sldChg chg="add">
        <pc:chgData name="Faeder, James R" userId="fdbdb125-015b-44ea-94cd-dde16afa12a6" providerId="ADAL" clId="{B809DE5E-086D-EE49-8059-0DA12113793D}" dt="2022-07-09T21:07:45.150" v="505"/>
        <pc:sldMkLst>
          <pc:docMk/>
          <pc:sldMk cId="3057698595" sldId="1898"/>
        </pc:sldMkLst>
      </pc:sldChg>
    </pc:docChg>
  </pc:docChgLst>
  <pc:docChgLst>
    <pc:chgData name="Faeder, James R" userId="fdbdb125-015b-44ea-94cd-dde16afa12a6" providerId="ADAL" clId="{C0C7333D-56A8-4B41-9556-F2E81ABBB0DD}"/>
    <pc:docChg chg="undo redo custSel addSld delSld modSld sldOrd">
      <pc:chgData name="Faeder, James R" userId="fdbdb125-015b-44ea-94cd-dde16afa12a6" providerId="ADAL" clId="{C0C7333D-56A8-4B41-9556-F2E81ABBB0DD}" dt="2021-07-12T01:17:42.071" v="11318"/>
      <pc:docMkLst>
        <pc:docMk/>
      </pc:docMkLst>
      <pc:sldChg chg="modSp mod">
        <pc:chgData name="Faeder, James R" userId="fdbdb125-015b-44ea-94cd-dde16afa12a6" providerId="ADAL" clId="{C0C7333D-56A8-4B41-9556-F2E81ABBB0DD}" dt="2021-07-09T22:17:48.327" v="1" actId="20577"/>
        <pc:sldMkLst>
          <pc:docMk/>
          <pc:sldMk cId="736147582" sldId="256"/>
        </pc:sldMkLst>
        <pc:spChg chg="mod">
          <ac:chgData name="Faeder, James R" userId="fdbdb125-015b-44ea-94cd-dde16afa12a6" providerId="ADAL" clId="{C0C7333D-56A8-4B41-9556-F2E81ABBB0DD}" dt="2021-07-09T22:17:48.327" v="1" actId="20577"/>
          <ac:spMkLst>
            <pc:docMk/>
            <pc:sldMk cId="736147582" sldId="256"/>
            <ac:spMk id="3" creationId="{6F78C615-DE77-114A-8CBE-2948B324098E}"/>
          </ac:spMkLst>
        </pc:spChg>
      </pc:sldChg>
      <pc:sldChg chg="addSp delSp modSp mod delAnim">
        <pc:chgData name="Faeder, James R" userId="fdbdb125-015b-44ea-94cd-dde16afa12a6" providerId="ADAL" clId="{C0C7333D-56A8-4B41-9556-F2E81ABBB0DD}" dt="2021-07-10T16:55:44.403" v="169" actId="1076"/>
        <pc:sldMkLst>
          <pc:docMk/>
          <pc:sldMk cId="2485530352" sldId="267"/>
        </pc:sldMkLst>
        <pc:spChg chg="add mod">
          <ac:chgData name="Faeder, James R" userId="fdbdb125-015b-44ea-94cd-dde16afa12a6" providerId="ADAL" clId="{C0C7333D-56A8-4B41-9556-F2E81ABBB0DD}" dt="2021-07-10T16:53:10.428" v="53" actId="1036"/>
          <ac:spMkLst>
            <pc:docMk/>
            <pc:sldMk cId="2485530352" sldId="267"/>
            <ac:spMk id="4" creationId="{48C0CF8F-FD65-F348-8A2F-1BA9656A134E}"/>
          </ac:spMkLst>
        </pc:spChg>
        <pc:spChg chg="add mod">
          <ac:chgData name="Faeder, James R" userId="fdbdb125-015b-44ea-94cd-dde16afa12a6" providerId="ADAL" clId="{C0C7333D-56A8-4B41-9556-F2E81ABBB0DD}" dt="2021-07-10T16:55:40.049" v="168" actId="14100"/>
          <ac:spMkLst>
            <pc:docMk/>
            <pc:sldMk cId="2485530352" sldId="267"/>
            <ac:spMk id="5" creationId="{6E9A0176-9544-D944-8550-19D739F15C9E}"/>
          </ac:spMkLst>
        </pc:spChg>
        <pc:spChg chg="add mod">
          <ac:chgData name="Faeder, James R" userId="fdbdb125-015b-44ea-94cd-dde16afa12a6" providerId="ADAL" clId="{C0C7333D-56A8-4B41-9556-F2E81ABBB0DD}" dt="2021-07-10T16:55:44.403" v="169" actId="1076"/>
          <ac:spMkLst>
            <pc:docMk/>
            <pc:sldMk cId="2485530352" sldId="267"/>
            <ac:spMk id="7" creationId="{BD40519D-CAEA-9C40-8277-0D65B3D8A308}"/>
          </ac:spMkLst>
        </pc:spChg>
        <pc:picChg chg="mod">
          <ac:chgData name="Faeder, James R" userId="fdbdb125-015b-44ea-94cd-dde16afa12a6" providerId="ADAL" clId="{C0C7333D-56A8-4B41-9556-F2E81ABBB0DD}" dt="2021-07-10T16:51:33.982" v="6" actId="1035"/>
          <ac:picMkLst>
            <pc:docMk/>
            <pc:sldMk cId="2485530352" sldId="267"/>
            <ac:picMk id="6" creationId="{9AAA46ED-26E1-B24C-A0E1-DD0A523227C4}"/>
          </ac:picMkLst>
        </pc:picChg>
        <pc:picChg chg="del mod">
          <ac:chgData name="Faeder, James R" userId="fdbdb125-015b-44ea-94cd-dde16afa12a6" providerId="ADAL" clId="{C0C7333D-56A8-4B41-9556-F2E81ABBB0DD}" dt="2021-07-10T16:55:08.734" v="148" actId="478"/>
          <ac:picMkLst>
            <pc:docMk/>
            <pc:sldMk cId="2485530352" sldId="267"/>
            <ac:picMk id="9" creationId="{C0ACD26C-32FA-5C48-8531-018757A34EB0}"/>
          </ac:picMkLst>
        </pc:picChg>
      </pc:sldChg>
      <pc:sldChg chg="modSp mod">
        <pc:chgData name="Faeder, James R" userId="fdbdb125-015b-44ea-94cd-dde16afa12a6" providerId="ADAL" clId="{C0C7333D-56A8-4B41-9556-F2E81ABBB0DD}" dt="2021-07-10T17:11:14.474" v="204" actId="20577"/>
        <pc:sldMkLst>
          <pc:docMk/>
          <pc:sldMk cId="3076233349" sldId="269"/>
        </pc:sldMkLst>
        <pc:spChg chg="mod">
          <ac:chgData name="Faeder, James R" userId="fdbdb125-015b-44ea-94cd-dde16afa12a6" providerId="ADAL" clId="{C0C7333D-56A8-4B41-9556-F2E81ABBB0DD}" dt="2021-07-10T17:11:14.474" v="204" actId="20577"/>
          <ac:spMkLst>
            <pc:docMk/>
            <pc:sldMk cId="3076233349" sldId="269"/>
            <ac:spMk id="4" creationId="{A03AA1E6-DF37-7640-A287-1C1D7F598DB0}"/>
          </ac:spMkLst>
        </pc:spChg>
      </pc:sldChg>
      <pc:sldChg chg="addSp delSp modSp mod setBg modClrScheme chgLayout">
        <pc:chgData name="Faeder, James R" userId="fdbdb125-015b-44ea-94cd-dde16afa12a6" providerId="ADAL" clId="{C0C7333D-56A8-4B41-9556-F2E81ABBB0DD}" dt="2021-07-10T18:22:11.541" v="986" actId="1038"/>
        <pc:sldMkLst>
          <pc:docMk/>
          <pc:sldMk cId="2820335453" sldId="270"/>
        </pc:sldMkLst>
        <pc:spChg chg="mod ord">
          <ac:chgData name="Faeder, James R" userId="fdbdb125-015b-44ea-94cd-dde16afa12a6" providerId="ADAL" clId="{C0C7333D-56A8-4B41-9556-F2E81ABBB0DD}" dt="2021-07-10T17:51:19.276" v="755" actId="26606"/>
          <ac:spMkLst>
            <pc:docMk/>
            <pc:sldMk cId="2820335453" sldId="270"/>
            <ac:spMk id="4" creationId="{AA7B0235-F54F-BA42-ADB2-93BEB8C476E2}"/>
          </ac:spMkLst>
        </pc:spChg>
        <pc:spChg chg="mod ord">
          <ac:chgData name="Faeder, James R" userId="fdbdb125-015b-44ea-94cd-dde16afa12a6" providerId="ADAL" clId="{C0C7333D-56A8-4B41-9556-F2E81ABBB0DD}" dt="2021-07-10T17:51:19.276" v="755" actId="26606"/>
          <ac:spMkLst>
            <pc:docMk/>
            <pc:sldMk cId="2820335453" sldId="270"/>
            <ac:spMk id="5" creationId="{8FAA8B2B-C925-5649-A71F-735566A9EDB7}"/>
          </ac:spMkLst>
        </pc:spChg>
        <pc:spChg chg="del">
          <ac:chgData name="Faeder, James R" userId="fdbdb125-015b-44ea-94cd-dde16afa12a6" providerId="ADAL" clId="{C0C7333D-56A8-4B41-9556-F2E81ABBB0DD}" dt="2021-07-10T17:50:20.146" v="746" actId="478"/>
          <ac:spMkLst>
            <pc:docMk/>
            <pc:sldMk cId="2820335453" sldId="270"/>
            <ac:spMk id="7" creationId="{22F3583C-93E3-D84B-9D80-F74851E9B527}"/>
          </ac:spMkLst>
        </pc:spChg>
        <pc:spChg chg="del">
          <ac:chgData name="Faeder, James R" userId="fdbdb125-015b-44ea-94cd-dde16afa12a6" providerId="ADAL" clId="{C0C7333D-56A8-4B41-9556-F2E81ABBB0DD}" dt="2021-07-10T17:50:21.450" v="747" actId="478"/>
          <ac:spMkLst>
            <pc:docMk/>
            <pc:sldMk cId="2820335453" sldId="270"/>
            <ac:spMk id="8" creationId="{A40499A1-6B26-D248-9189-C21EA4FC84F1}"/>
          </ac:spMkLst>
        </pc:spChg>
        <pc:spChg chg="del">
          <ac:chgData name="Faeder, James R" userId="fdbdb125-015b-44ea-94cd-dde16afa12a6" providerId="ADAL" clId="{C0C7333D-56A8-4B41-9556-F2E81ABBB0DD}" dt="2021-07-10T17:50:22.771" v="748" actId="478"/>
          <ac:spMkLst>
            <pc:docMk/>
            <pc:sldMk cId="2820335453" sldId="270"/>
            <ac:spMk id="11" creationId="{2A64A784-D8EB-3C48-8AE4-CC8D53F7CAB3}"/>
          </ac:spMkLst>
        </pc:spChg>
        <pc:spChg chg="add mod ord">
          <ac:chgData name="Faeder, James R" userId="fdbdb125-015b-44ea-94cd-dde16afa12a6" providerId="ADAL" clId="{C0C7333D-56A8-4B41-9556-F2E81ABBB0DD}" dt="2021-07-10T18:21:31.688" v="975" actId="20577"/>
          <ac:spMkLst>
            <pc:docMk/>
            <pc:sldMk cId="2820335453" sldId="270"/>
            <ac:spMk id="12" creationId="{63845E6F-12E5-1044-BE7F-7A1F20500B1C}"/>
          </ac:spMkLst>
        </pc:spChg>
        <pc:spChg chg="add del mod">
          <ac:chgData name="Faeder, James R" userId="fdbdb125-015b-44ea-94cd-dde16afa12a6" providerId="ADAL" clId="{C0C7333D-56A8-4B41-9556-F2E81ABBB0DD}" dt="2021-07-10T17:51:18.286" v="754" actId="767"/>
          <ac:spMkLst>
            <pc:docMk/>
            <pc:sldMk cId="2820335453" sldId="270"/>
            <ac:spMk id="13" creationId="{C8B922DD-6E5B-1047-ACF5-95DD0BF3E75D}"/>
          </ac:spMkLst>
        </pc:spChg>
        <pc:spChg chg="add mod">
          <ac:chgData name="Faeder, James R" userId="fdbdb125-015b-44ea-94cd-dde16afa12a6" providerId="ADAL" clId="{C0C7333D-56A8-4B41-9556-F2E81ABBB0DD}" dt="2021-07-10T18:22:11.541" v="986" actId="1038"/>
          <ac:spMkLst>
            <pc:docMk/>
            <pc:sldMk cId="2820335453" sldId="270"/>
            <ac:spMk id="14" creationId="{F17D7739-DF35-364C-848F-A6655CBA776A}"/>
          </ac:spMkLst>
        </pc:spChg>
        <pc:spChg chg="add del">
          <ac:chgData name="Faeder, James R" userId="fdbdb125-015b-44ea-94cd-dde16afa12a6" providerId="ADAL" clId="{C0C7333D-56A8-4B41-9556-F2E81ABBB0DD}" dt="2021-07-10T17:51:19.276" v="755" actId="26606"/>
          <ac:spMkLst>
            <pc:docMk/>
            <pc:sldMk cId="2820335453" sldId="270"/>
            <ac:spMk id="17" creationId="{201CC55D-ED54-4C5C-95E6-10947BD1103B}"/>
          </ac:spMkLst>
        </pc:spChg>
        <pc:spChg chg="add del">
          <ac:chgData name="Faeder, James R" userId="fdbdb125-015b-44ea-94cd-dde16afa12a6" providerId="ADAL" clId="{C0C7333D-56A8-4B41-9556-F2E81ABBB0DD}" dt="2021-07-10T17:51:19.276" v="755" actId="26606"/>
          <ac:spMkLst>
            <pc:docMk/>
            <pc:sldMk cId="2820335453" sldId="270"/>
            <ac:spMk id="23" creationId="{3873B707-463F-40B0-8227-E8CC6C67EB25}"/>
          </ac:spMkLst>
        </pc:spChg>
        <pc:spChg chg="add del">
          <ac:chgData name="Faeder, James R" userId="fdbdb125-015b-44ea-94cd-dde16afa12a6" providerId="ADAL" clId="{C0C7333D-56A8-4B41-9556-F2E81ABBB0DD}" dt="2021-07-10T17:51:19.276" v="755" actId="26606"/>
          <ac:spMkLst>
            <pc:docMk/>
            <pc:sldMk cId="2820335453" sldId="270"/>
            <ac:spMk id="25" creationId="{C13237C8-E62C-4F0D-A318-BD6FB6C2D138}"/>
          </ac:spMkLst>
        </pc:spChg>
        <pc:spChg chg="add del">
          <ac:chgData name="Faeder, James R" userId="fdbdb125-015b-44ea-94cd-dde16afa12a6" providerId="ADAL" clId="{C0C7333D-56A8-4B41-9556-F2E81ABBB0DD}" dt="2021-07-10T17:51:19.276" v="755" actId="26606"/>
          <ac:spMkLst>
            <pc:docMk/>
            <pc:sldMk cId="2820335453" sldId="270"/>
            <ac:spMk id="27" creationId="{19C9EAEA-39D0-4B0E-A0EB-51E7B26740B1}"/>
          </ac:spMkLst>
        </pc:spChg>
        <pc:grpChg chg="add del">
          <ac:chgData name="Faeder, James R" userId="fdbdb125-015b-44ea-94cd-dde16afa12a6" providerId="ADAL" clId="{C0C7333D-56A8-4B41-9556-F2E81ABBB0DD}" dt="2021-07-10T17:51:19.276" v="755" actId="26606"/>
          <ac:grpSpMkLst>
            <pc:docMk/>
            <pc:sldMk cId="2820335453" sldId="270"/>
            <ac:grpSpMk id="19" creationId="{1DE889C7-FAD6-4397-98E2-05D503484459}"/>
          </ac:grpSpMkLst>
        </pc:grpChg>
        <pc:picChg chg="add del mod">
          <ac:chgData name="Faeder, James R" userId="fdbdb125-015b-44ea-94cd-dde16afa12a6" providerId="ADAL" clId="{C0C7333D-56A8-4B41-9556-F2E81ABBB0DD}" dt="2021-07-10T17:48:35.670" v="737" actId="478"/>
          <ac:picMkLst>
            <pc:docMk/>
            <pc:sldMk cId="2820335453" sldId="270"/>
            <ac:picMk id="2" creationId="{357D5257-B85A-FC48-8B66-04C51A1565F5}"/>
          </ac:picMkLst>
        </pc:picChg>
        <pc:picChg chg="add del">
          <ac:chgData name="Faeder, James R" userId="fdbdb125-015b-44ea-94cd-dde16afa12a6" providerId="ADAL" clId="{C0C7333D-56A8-4B41-9556-F2E81ABBB0DD}" dt="2021-07-10T17:48:55.636" v="739"/>
          <ac:picMkLst>
            <pc:docMk/>
            <pc:sldMk cId="2820335453" sldId="270"/>
            <ac:picMk id="3" creationId="{8FB5AF5E-E1A0-8B49-95AC-9BAC7556B55B}"/>
          </ac:picMkLst>
        </pc:picChg>
        <pc:picChg chg="del">
          <ac:chgData name="Faeder, James R" userId="fdbdb125-015b-44ea-94cd-dde16afa12a6" providerId="ADAL" clId="{C0C7333D-56A8-4B41-9556-F2E81ABBB0DD}" dt="2021-07-10T17:47:26.416" v="720" actId="478"/>
          <ac:picMkLst>
            <pc:docMk/>
            <pc:sldMk cId="2820335453" sldId="270"/>
            <ac:picMk id="6" creationId="{028E72D0-DC91-A34C-B6D6-BC7B5328FA10}"/>
          </ac:picMkLst>
        </pc:picChg>
        <pc:picChg chg="add mod">
          <ac:chgData name="Faeder, James R" userId="fdbdb125-015b-44ea-94cd-dde16afa12a6" providerId="ADAL" clId="{C0C7333D-56A8-4B41-9556-F2E81ABBB0DD}" dt="2021-07-10T17:51:30.089" v="759" actId="1076"/>
          <ac:picMkLst>
            <pc:docMk/>
            <pc:sldMk cId="2820335453" sldId="270"/>
            <ac:picMk id="9" creationId="{6146915E-6047-2F4E-A16D-BA8B3DD3AF74}"/>
          </ac:picMkLst>
        </pc:picChg>
        <pc:cxnChg chg="del mod">
          <ac:chgData name="Faeder, James R" userId="fdbdb125-015b-44ea-94cd-dde16afa12a6" providerId="ADAL" clId="{C0C7333D-56A8-4B41-9556-F2E81ABBB0DD}" dt="2021-07-10T17:47:27.915" v="721" actId="478"/>
          <ac:cxnSpMkLst>
            <pc:docMk/>
            <pc:sldMk cId="2820335453" sldId="270"/>
            <ac:cxnSpMk id="10" creationId="{2BB9C569-9053-BF41-8839-F6F4F724D4FD}"/>
          </ac:cxnSpMkLst>
        </pc:cxnChg>
      </pc:sldChg>
      <pc:sldChg chg="del">
        <pc:chgData name="Faeder, James R" userId="fdbdb125-015b-44ea-94cd-dde16afa12a6" providerId="ADAL" clId="{C0C7333D-56A8-4B41-9556-F2E81ABBB0DD}" dt="2021-07-10T18:28:19.922" v="1027" actId="2696"/>
        <pc:sldMkLst>
          <pc:docMk/>
          <pc:sldMk cId="73643053" sldId="271"/>
        </pc:sldMkLst>
      </pc:sldChg>
      <pc:sldChg chg="del">
        <pc:chgData name="Faeder, James R" userId="fdbdb125-015b-44ea-94cd-dde16afa12a6" providerId="ADAL" clId="{C0C7333D-56A8-4B41-9556-F2E81ABBB0DD}" dt="2021-07-10T18:28:19.922" v="1027" actId="2696"/>
        <pc:sldMkLst>
          <pc:docMk/>
          <pc:sldMk cId="3996914467" sldId="272"/>
        </pc:sldMkLst>
      </pc:sldChg>
      <pc:sldChg chg="del">
        <pc:chgData name="Faeder, James R" userId="fdbdb125-015b-44ea-94cd-dde16afa12a6" providerId="ADAL" clId="{C0C7333D-56A8-4B41-9556-F2E81ABBB0DD}" dt="2021-07-10T18:28:19.922" v="1027" actId="2696"/>
        <pc:sldMkLst>
          <pc:docMk/>
          <pc:sldMk cId="2696660410" sldId="273"/>
        </pc:sldMkLst>
      </pc:sldChg>
      <pc:sldChg chg="del">
        <pc:chgData name="Faeder, James R" userId="fdbdb125-015b-44ea-94cd-dde16afa12a6" providerId="ADAL" clId="{C0C7333D-56A8-4B41-9556-F2E81ABBB0DD}" dt="2021-07-10T18:28:19.922" v="1027" actId="2696"/>
        <pc:sldMkLst>
          <pc:docMk/>
          <pc:sldMk cId="1877877805" sldId="274"/>
        </pc:sldMkLst>
      </pc:sldChg>
      <pc:sldChg chg="del">
        <pc:chgData name="Faeder, James R" userId="fdbdb125-015b-44ea-94cd-dde16afa12a6" providerId="ADAL" clId="{C0C7333D-56A8-4B41-9556-F2E81ABBB0DD}" dt="2021-07-10T18:28:19.922" v="1027" actId="2696"/>
        <pc:sldMkLst>
          <pc:docMk/>
          <pc:sldMk cId="2867717385" sldId="275"/>
        </pc:sldMkLst>
      </pc:sldChg>
      <pc:sldChg chg="del">
        <pc:chgData name="Faeder, James R" userId="fdbdb125-015b-44ea-94cd-dde16afa12a6" providerId="ADAL" clId="{C0C7333D-56A8-4B41-9556-F2E81ABBB0DD}" dt="2021-07-10T18:28:19.922" v="1027" actId="2696"/>
        <pc:sldMkLst>
          <pc:docMk/>
          <pc:sldMk cId="3378880083" sldId="277"/>
        </pc:sldMkLst>
      </pc:sldChg>
      <pc:sldChg chg="del">
        <pc:chgData name="Faeder, James R" userId="fdbdb125-015b-44ea-94cd-dde16afa12a6" providerId="ADAL" clId="{C0C7333D-56A8-4B41-9556-F2E81ABBB0DD}" dt="2021-07-10T18:28:19.922" v="1027" actId="2696"/>
        <pc:sldMkLst>
          <pc:docMk/>
          <pc:sldMk cId="492684694" sldId="278"/>
        </pc:sldMkLst>
      </pc:sldChg>
      <pc:sldChg chg="del">
        <pc:chgData name="Faeder, James R" userId="fdbdb125-015b-44ea-94cd-dde16afa12a6" providerId="ADAL" clId="{C0C7333D-56A8-4B41-9556-F2E81ABBB0DD}" dt="2021-07-10T18:28:19.922" v="1027" actId="2696"/>
        <pc:sldMkLst>
          <pc:docMk/>
          <pc:sldMk cId="1182209387" sldId="279"/>
        </pc:sldMkLst>
      </pc:sldChg>
      <pc:sldChg chg="del">
        <pc:chgData name="Faeder, James R" userId="fdbdb125-015b-44ea-94cd-dde16afa12a6" providerId="ADAL" clId="{C0C7333D-56A8-4B41-9556-F2E81ABBB0DD}" dt="2021-07-10T18:28:19.922" v="1027" actId="2696"/>
        <pc:sldMkLst>
          <pc:docMk/>
          <pc:sldMk cId="85318522" sldId="280"/>
        </pc:sldMkLst>
      </pc:sldChg>
      <pc:sldChg chg="del">
        <pc:chgData name="Faeder, James R" userId="fdbdb125-015b-44ea-94cd-dde16afa12a6" providerId="ADAL" clId="{C0C7333D-56A8-4B41-9556-F2E81ABBB0DD}" dt="2021-07-10T18:28:19.922" v="1027" actId="2696"/>
        <pc:sldMkLst>
          <pc:docMk/>
          <pc:sldMk cId="1286857936" sldId="281"/>
        </pc:sldMkLst>
      </pc:sldChg>
      <pc:sldChg chg="del">
        <pc:chgData name="Faeder, James R" userId="fdbdb125-015b-44ea-94cd-dde16afa12a6" providerId="ADAL" clId="{C0C7333D-56A8-4B41-9556-F2E81ABBB0DD}" dt="2021-07-10T18:28:19.922" v="1027" actId="2696"/>
        <pc:sldMkLst>
          <pc:docMk/>
          <pc:sldMk cId="3261255271" sldId="282"/>
        </pc:sldMkLst>
      </pc:sldChg>
      <pc:sldChg chg="del">
        <pc:chgData name="Faeder, James R" userId="fdbdb125-015b-44ea-94cd-dde16afa12a6" providerId="ADAL" clId="{C0C7333D-56A8-4B41-9556-F2E81ABBB0DD}" dt="2021-07-10T19:22:06.214" v="2535" actId="2696"/>
        <pc:sldMkLst>
          <pc:docMk/>
          <pc:sldMk cId="2718278683" sldId="284"/>
        </pc:sldMkLst>
      </pc:sldChg>
      <pc:sldChg chg="modSp mod">
        <pc:chgData name="Faeder, James R" userId="fdbdb125-015b-44ea-94cd-dde16afa12a6" providerId="ADAL" clId="{C0C7333D-56A8-4B41-9556-F2E81ABBB0DD}" dt="2021-07-09T22:20:38.150" v="2" actId="20577"/>
        <pc:sldMkLst>
          <pc:docMk/>
          <pc:sldMk cId="2529474452" sldId="286"/>
        </pc:sldMkLst>
        <pc:spChg chg="mod">
          <ac:chgData name="Faeder, James R" userId="fdbdb125-015b-44ea-94cd-dde16afa12a6" providerId="ADAL" clId="{C0C7333D-56A8-4B41-9556-F2E81ABBB0DD}" dt="2021-07-09T22:20:38.150" v="2" actId="20577"/>
          <ac:spMkLst>
            <pc:docMk/>
            <pc:sldMk cId="2529474452" sldId="286"/>
            <ac:spMk id="5" creationId="{0958AC9C-D695-0246-A625-7CC0E260B2F6}"/>
          </ac:spMkLst>
        </pc:spChg>
      </pc:sldChg>
      <pc:sldChg chg="del">
        <pc:chgData name="Faeder, James R" userId="fdbdb125-015b-44ea-94cd-dde16afa12a6" providerId="ADAL" clId="{C0C7333D-56A8-4B41-9556-F2E81ABBB0DD}" dt="2021-07-10T17:11:52.267" v="205" actId="2696"/>
        <pc:sldMkLst>
          <pc:docMk/>
          <pc:sldMk cId="4014481050" sldId="287"/>
        </pc:sldMkLst>
      </pc:sldChg>
      <pc:sldChg chg="del">
        <pc:chgData name="Faeder, James R" userId="fdbdb125-015b-44ea-94cd-dde16afa12a6" providerId="ADAL" clId="{C0C7333D-56A8-4B41-9556-F2E81ABBB0DD}" dt="2021-07-10T19:22:10.115" v="2536" actId="2696"/>
        <pc:sldMkLst>
          <pc:docMk/>
          <pc:sldMk cId="488693029" sldId="288"/>
        </pc:sldMkLst>
      </pc:sldChg>
      <pc:sldChg chg="del">
        <pc:chgData name="Faeder, James R" userId="fdbdb125-015b-44ea-94cd-dde16afa12a6" providerId="ADAL" clId="{C0C7333D-56A8-4B41-9556-F2E81ABBB0DD}" dt="2021-07-10T19:22:12.471" v="2537" actId="2696"/>
        <pc:sldMkLst>
          <pc:docMk/>
          <pc:sldMk cId="1192228562" sldId="289"/>
        </pc:sldMkLst>
      </pc:sldChg>
      <pc:sldChg chg="del">
        <pc:chgData name="Faeder, James R" userId="fdbdb125-015b-44ea-94cd-dde16afa12a6" providerId="ADAL" clId="{C0C7333D-56A8-4B41-9556-F2E81ABBB0DD}" dt="2021-07-10T19:22:13.085" v="2538" actId="2696"/>
        <pc:sldMkLst>
          <pc:docMk/>
          <pc:sldMk cId="2853888434" sldId="290"/>
        </pc:sldMkLst>
      </pc:sldChg>
      <pc:sldChg chg="del">
        <pc:chgData name="Faeder, James R" userId="fdbdb125-015b-44ea-94cd-dde16afa12a6" providerId="ADAL" clId="{C0C7333D-56A8-4B41-9556-F2E81ABBB0DD}" dt="2021-07-10T19:22:14.943" v="2539" actId="2696"/>
        <pc:sldMkLst>
          <pc:docMk/>
          <pc:sldMk cId="1916868736" sldId="291"/>
        </pc:sldMkLst>
      </pc:sldChg>
      <pc:sldChg chg="del">
        <pc:chgData name="Faeder, James R" userId="fdbdb125-015b-44ea-94cd-dde16afa12a6" providerId="ADAL" clId="{C0C7333D-56A8-4B41-9556-F2E81ABBB0DD}" dt="2021-07-10T19:22:19.550" v="2540" actId="2696"/>
        <pc:sldMkLst>
          <pc:docMk/>
          <pc:sldMk cId="553997218" sldId="292"/>
        </pc:sldMkLst>
      </pc:sldChg>
      <pc:sldChg chg="add del">
        <pc:chgData name="Faeder, James R" userId="fdbdb125-015b-44ea-94cd-dde16afa12a6" providerId="ADAL" clId="{C0C7333D-56A8-4B41-9556-F2E81ABBB0DD}" dt="2021-07-11T17:11:47.097" v="3035" actId="2696"/>
        <pc:sldMkLst>
          <pc:docMk/>
          <pc:sldMk cId="2449020627" sldId="293"/>
        </pc:sldMkLst>
      </pc:sldChg>
      <pc:sldChg chg="add del">
        <pc:chgData name="Faeder, James R" userId="fdbdb125-015b-44ea-94cd-dde16afa12a6" providerId="ADAL" clId="{C0C7333D-56A8-4B41-9556-F2E81ABBB0DD}" dt="2021-07-11T17:11:47.930" v="3036" actId="2696"/>
        <pc:sldMkLst>
          <pc:docMk/>
          <pc:sldMk cId="1422469901" sldId="294"/>
        </pc:sldMkLst>
      </pc:sldChg>
      <pc:sldChg chg="add del">
        <pc:chgData name="Faeder, James R" userId="fdbdb125-015b-44ea-94cd-dde16afa12a6" providerId="ADAL" clId="{C0C7333D-56A8-4B41-9556-F2E81ABBB0DD}" dt="2021-07-11T17:11:49.417" v="3037" actId="2696"/>
        <pc:sldMkLst>
          <pc:docMk/>
          <pc:sldMk cId="3189588263" sldId="295"/>
        </pc:sldMkLst>
      </pc:sldChg>
      <pc:sldChg chg="del">
        <pc:chgData name="Faeder, James R" userId="fdbdb125-015b-44ea-94cd-dde16afa12a6" providerId="ADAL" clId="{C0C7333D-56A8-4B41-9556-F2E81ABBB0DD}" dt="2021-07-11T17:11:51.373" v="3038" actId="2696"/>
        <pc:sldMkLst>
          <pc:docMk/>
          <pc:sldMk cId="547841920" sldId="296"/>
        </pc:sldMkLst>
      </pc:sldChg>
      <pc:sldChg chg="del">
        <pc:chgData name="Faeder, James R" userId="fdbdb125-015b-44ea-94cd-dde16afa12a6" providerId="ADAL" clId="{C0C7333D-56A8-4B41-9556-F2E81ABBB0DD}" dt="2021-07-11T17:36:00.099" v="3370" actId="2696"/>
        <pc:sldMkLst>
          <pc:docMk/>
          <pc:sldMk cId="3659091334" sldId="297"/>
        </pc:sldMkLst>
      </pc:sldChg>
      <pc:sldChg chg="del">
        <pc:chgData name="Faeder, James R" userId="fdbdb125-015b-44ea-94cd-dde16afa12a6" providerId="ADAL" clId="{C0C7333D-56A8-4B41-9556-F2E81ABBB0DD}" dt="2021-07-11T17:36:01.765" v="3371" actId="2696"/>
        <pc:sldMkLst>
          <pc:docMk/>
          <pc:sldMk cId="336547786" sldId="298"/>
        </pc:sldMkLst>
      </pc:sldChg>
      <pc:sldChg chg="del">
        <pc:chgData name="Faeder, James R" userId="fdbdb125-015b-44ea-94cd-dde16afa12a6" providerId="ADAL" clId="{C0C7333D-56A8-4B41-9556-F2E81ABBB0DD}" dt="2021-07-11T17:36:03.026" v="3372" actId="2696"/>
        <pc:sldMkLst>
          <pc:docMk/>
          <pc:sldMk cId="2800137029" sldId="300"/>
        </pc:sldMkLst>
      </pc:sldChg>
      <pc:sldChg chg="del">
        <pc:chgData name="Faeder, James R" userId="fdbdb125-015b-44ea-94cd-dde16afa12a6" providerId="ADAL" clId="{C0C7333D-56A8-4B41-9556-F2E81ABBB0DD}" dt="2021-07-11T17:37:54.141" v="3498" actId="2696"/>
        <pc:sldMkLst>
          <pc:docMk/>
          <pc:sldMk cId="3003260334" sldId="301"/>
        </pc:sldMkLst>
      </pc:sldChg>
      <pc:sldChg chg="del">
        <pc:chgData name="Faeder, James R" userId="fdbdb125-015b-44ea-94cd-dde16afa12a6" providerId="ADAL" clId="{C0C7333D-56A8-4B41-9556-F2E81ABBB0DD}" dt="2021-07-11T17:37:54.141" v="3498" actId="2696"/>
        <pc:sldMkLst>
          <pc:docMk/>
          <pc:sldMk cId="2144102695" sldId="302"/>
        </pc:sldMkLst>
      </pc:sldChg>
      <pc:sldChg chg="modSp mod">
        <pc:chgData name="Faeder, James R" userId="fdbdb125-015b-44ea-94cd-dde16afa12a6" providerId="ADAL" clId="{C0C7333D-56A8-4B41-9556-F2E81ABBB0DD}" dt="2021-07-11T19:59:14.917" v="5371" actId="14100"/>
        <pc:sldMkLst>
          <pc:docMk/>
          <pc:sldMk cId="2169252901" sldId="303"/>
        </pc:sldMkLst>
        <pc:spChg chg="mod">
          <ac:chgData name="Faeder, James R" userId="fdbdb125-015b-44ea-94cd-dde16afa12a6" providerId="ADAL" clId="{C0C7333D-56A8-4B41-9556-F2E81ABBB0DD}" dt="2021-07-11T19:59:14.917" v="5371" actId="14100"/>
          <ac:spMkLst>
            <pc:docMk/>
            <pc:sldMk cId="2169252901" sldId="303"/>
            <ac:spMk id="2" creationId="{4CB848E0-EDB2-5D4A-9DE6-AE2B3F78BB35}"/>
          </ac:spMkLst>
        </pc:spChg>
      </pc:sldChg>
      <pc:sldChg chg="del">
        <pc:chgData name="Faeder, James R" userId="fdbdb125-015b-44ea-94cd-dde16afa12a6" providerId="ADAL" clId="{C0C7333D-56A8-4B41-9556-F2E81ABBB0DD}" dt="2021-07-11T20:01:39.968" v="5405" actId="2696"/>
        <pc:sldMkLst>
          <pc:docMk/>
          <pc:sldMk cId="1400985836" sldId="304"/>
        </pc:sldMkLst>
      </pc:sldChg>
      <pc:sldChg chg="del">
        <pc:chgData name="Faeder, James R" userId="fdbdb125-015b-44ea-94cd-dde16afa12a6" providerId="ADAL" clId="{C0C7333D-56A8-4B41-9556-F2E81ABBB0DD}" dt="2021-07-11T20:01:42.418" v="5406" actId="2696"/>
        <pc:sldMkLst>
          <pc:docMk/>
          <pc:sldMk cId="387109454" sldId="305"/>
        </pc:sldMkLst>
      </pc:sldChg>
      <pc:sldChg chg="modSp add del mod ord">
        <pc:chgData name="Faeder, James R" userId="fdbdb125-015b-44ea-94cd-dde16afa12a6" providerId="ADAL" clId="{C0C7333D-56A8-4B41-9556-F2E81ABBB0DD}" dt="2021-07-11T19:54:50.904" v="5311" actId="2696"/>
        <pc:sldMkLst>
          <pc:docMk/>
          <pc:sldMk cId="2989296717" sldId="306"/>
        </pc:sldMkLst>
        <pc:spChg chg="mod">
          <ac:chgData name="Faeder, James R" userId="fdbdb125-015b-44ea-94cd-dde16afa12a6" providerId="ADAL" clId="{C0C7333D-56A8-4B41-9556-F2E81ABBB0DD}" dt="2021-07-10T16:02:04.865" v="3" actId="20577"/>
          <ac:spMkLst>
            <pc:docMk/>
            <pc:sldMk cId="2989296717" sldId="306"/>
            <ac:spMk id="5" creationId="{C756CA58-F05D-3B47-8111-43334260A4ED}"/>
          </ac:spMkLst>
        </pc:spChg>
      </pc:sldChg>
      <pc:sldChg chg="del">
        <pc:chgData name="Faeder, James R" userId="fdbdb125-015b-44ea-94cd-dde16afa12a6" providerId="ADAL" clId="{C0C7333D-56A8-4B41-9556-F2E81ABBB0DD}" dt="2021-07-11T21:42:51.593" v="5694" actId="2696"/>
        <pc:sldMkLst>
          <pc:docMk/>
          <pc:sldMk cId="825964177" sldId="307"/>
        </pc:sldMkLst>
      </pc:sldChg>
      <pc:sldChg chg="modSp del mod">
        <pc:chgData name="Faeder, James R" userId="fdbdb125-015b-44ea-94cd-dde16afa12a6" providerId="ADAL" clId="{C0C7333D-56A8-4B41-9556-F2E81ABBB0DD}" dt="2021-07-11T22:23:01.901" v="6752" actId="2696"/>
        <pc:sldMkLst>
          <pc:docMk/>
          <pc:sldMk cId="4177131937" sldId="308"/>
        </pc:sldMkLst>
        <pc:spChg chg="mod">
          <ac:chgData name="Faeder, James R" userId="fdbdb125-015b-44ea-94cd-dde16afa12a6" providerId="ADAL" clId="{C0C7333D-56A8-4B41-9556-F2E81ABBB0DD}" dt="2021-07-10T19:29:17.989" v="2547" actId="20577"/>
          <ac:spMkLst>
            <pc:docMk/>
            <pc:sldMk cId="4177131937" sldId="308"/>
            <ac:spMk id="2" creationId="{A1AFDDAE-5C83-6847-AFBB-C1109D5E504E}"/>
          </ac:spMkLst>
        </pc:spChg>
      </pc:sldChg>
      <pc:sldChg chg="del">
        <pc:chgData name="Faeder, James R" userId="fdbdb125-015b-44ea-94cd-dde16afa12a6" providerId="ADAL" clId="{C0C7333D-56A8-4B41-9556-F2E81ABBB0DD}" dt="2021-07-11T18:35:52.339" v="4699" actId="2696"/>
        <pc:sldMkLst>
          <pc:docMk/>
          <pc:sldMk cId="3688060229" sldId="309"/>
        </pc:sldMkLst>
      </pc:sldChg>
      <pc:sldChg chg="del">
        <pc:chgData name="Faeder, James R" userId="fdbdb125-015b-44ea-94cd-dde16afa12a6" providerId="ADAL" clId="{C0C7333D-56A8-4B41-9556-F2E81ABBB0DD}" dt="2021-07-11T18:35:00.568" v="4693" actId="2696"/>
        <pc:sldMkLst>
          <pc:docMk/>
          <pc:sldMk cId="394274778" sldId="310"/>
        </pc:sldMkLst>
      </pc:sldChg>
      <pc:sldChg chg="del">
        <pc:chgData name="Faeder, James R" userId="fdbdb125-015b-44ea-94cd-dde16afa12a6" providerId="ADAL" clId="{C0C7333D-56A8-4B41-9556-F2E81ABBB0DD}" dt="2021-07-11T18:35:01.512" v="4694" actId="2696"/>
        <pc:sldMkLst>
          <pc:docMk/>
          <pc:sldMk cId="2067809405" sldId="311"/>
        </pc:sldMkLst>
      </pc:sldChg>
      <pc:sldChg chg="del">
        <pc:chgData name="Faeder, James R" userId="fdbdb125-015b-44ea-94cd-dde16afa12a6" providerId="ADAL" clId="{C0C7333D-56A8-4B41-9556-F2E81ABBB0DD}" dt="2021-07-11T18:35:02.098" v="4695" actId="2696"/>
        <pc:sldMkLst>
          <pc:docMk/>
          <pc:sldMk cId="991419046" sldId="312"/>
        </pc:sldMkLst>
      </pc:sldChg>
      <pc:sldChg chg="del">
        <pc:chgData name="Faeder, James R" userId="fdbdb125-015b-44ea-94cd-dde16afa12a6" providerId="ADAL" clId="{C0C7333D-56A8-4B41-9556-F2E81ABBB0DD}" dt="2021-07-11T18:35:43.262" v="4697" actId="2696"/>
        <pc:sldMkLst>
          <pc:docMk/>
          <pc:sldMk cId="652829526" sldId="313"/>
        </pc:sldMkLst>
      </pc:sldChg>
      <pc:sldChg chg="del">
        <pc:chgData name="Faeder, James R" userId="fdbdb125-015b-44ea-94cd-dde16afa12a6" providerId="ADAL" clId="{C0C7333D-56A8-4B41-9556-F2E81ABBB0DD}" dt="2021-07-11T18:35:43.262" v="4697" actId="2696"/>
        <pc:sldMkLst>
          <pc:docMk/>
          <pc:sldMk cId="920672247" sldId="314"/>
        </pc:sldMkLst>
      </pc:sldChg>
      <pc:sldChg chg="del">
        <pc:chgData name="Faeder, James R" userId="fdbdb125-015b-44ea-94cd-dde16afa12a6" providerId="ADAL" clId="{C0C7333D-56A8-4B41-9556-F2E81ABBB0DD}" dt="2021-07-11T18:35:46.029" v="4698" actId="2696"/>
        <pc:sldMkLst>
          <pc:docMk/>
          <pc:sldMk cId="1329656581" sldId="315"/>
        </pc:sldMkLst>
      </pc:sldChg>
      <pc:sldChg chg="del">
        <pc:chgData name="Faeder, James R" userId="fdbdb125-015b-44ea-94cd-dde16afa12a6" providerId="ADAL" clId="{C0C7333D-56A8-4B41-9556-F2E81ABBB0DD}" dt="2021-07-11T18:35:55.107" v="4700" actId="2696"/>
        <pc:sldMkLst>
          <pc:docMk/>
          <pc:sldMk cId="4059235931" sldId="316"/>
        </pc:sldMkLst>
      </pc:sldChg>
      <pc:sldChg chg="del">
        <pc:chgData name="Faeder, James R" userId="fdbdb125-015b-44ea-94cd-dde16afa12a6" providerId="ADAL" clId="{C0C7333D-56A8-4B41-9556-F2E81ABBB0DD}" dt="2021-07-11T18:35:55.940" v="4701" actId="2696"/>
        <pc:sldMkLst>
          <pc:docMk/>
          <pc:sldMk cId="1489653989" sldId="317"/>
        </pc:sldMkLst>
      </pc:sldChg>
      <pc:sldChg chg="del">
        <pc:chgData name="Faeder, James R" userId="fdbdb125-015b-44ea-94cd-dde16afa12a6" providerId="ADAL" clId="{C0C7333D-56A8-4B41-9556-F2E81ABBB0DD}" dt="2021-07-11T23:05:52.635" v="7654" actId="2696"/>
        <pc:sldMkLst>
          <pc:docMk/>
          <pc:sldMk cId="3895965806" sldId="318"/>
        </pc:sldMkLst>
      </pc:sldChg>
      <pc:sldChg chg="del">
        <pc:chgData name="Faeder, James R" userId="fdbdb125-015b-44ea-94cd-dde16afa12a6" providerId="ADAL" clId="{C0C7333D-56A8-4B41-9556-F2E81ABBB0DD}" dt="2021-07-11T23:05:56.079" v="7655" actId="2696"/>
        <pc:sldMkLst>
          <pc:docMk/>
          <pc:sldMk cId="3090919488" sldId="319"/>
        </pc:sldMkLst>
      </pc:sldChg>
      <pc:sldChg chg="del">
        <pc:chgData name="Faeder, James R" userId="fdbdb125-015b-44ea-94cd-dde16afa12a6" providerId="ADAL" clId="{C0C7333D-56A8-4B41-9556-F2E81ABBB0DD}" dt="2021-07-11T23:05:57.620" v="7656" actId="2696"/>
        <pc:sldMkLst>
          <pc:docMk/>
          <pc:sldMk cId="638121632" sldId="320"/>
        </pc:sldMkLst>
      </pc:sldChg>
      <pc:sldChg chg="del">
        <pc:chgData name="Faeder, James R" userId="fdbdb125-015b-44ea-94cd-dde16afa12a6" providerId="ADAL" clId="{C0C7333D-56A8-4B41-9556-F2E81ABBB0DD}" dt="2021-07-11T23:05:58.442" v="7657" actId="2696"/>
        <pc:sldMkLst>
          <pc:docMk/>
          <pc:sldMk cId="3616564228" sldId="321"/>
        </pc:sldMkLst>
      </pc:sldChg>
      <pc:sldChg chg="del">
        <pc:chgData name="Faeder, James R" userId="fdbdb125-015b-44ea-94cd-dde16afa12a6" providerId="ADAL" clId="{C0C7333D-56A8-4B41-9556-F2E81ABBB0DD}" dt="2021-07-11T23:10:13.129" v="8009" actId="2696"/>
        <pc:sldMkLst>
          <pc:docMk/>
          <pc:sldMk cId="2837758108" sldId="322"/>
        </pc:sldMkLst>
      </pc:sldChg>
      <pc:sldChg chg="del">
        <pc:chgData name="Faeder, James R" userId="fdbdb125-015b-44ea-94cd-dde16afa12a6" providerId="ADAL" clId="{C0C7333D-56A8-4B41-9556-F2E81ABBB0DD}" dt="2021-07-11T23:10:20.060" v="8010" actId="2696"/>
        <pc:sldMkLst>
          <pc:docMk/>
          <pc:sldMk cId="1959528497" sldId="323"/>
        </pc:sldMkLst>
      </pc:sldChg>
      <pc:sldChg chg="del">
        <pc:chgData name="Faeder, James R" userId="fdbdb125-015b-44ea-94cd-dde16afa12a6" providerId="ADAL" clId="{C0C7333D-56A8-4B41-9556-F2E81ABBB0DD}" dt="2021-07-11T23:10:21.320" v="8011" actId="2696"/>
        <pc:sldMkLst>
          <pc:docMk/>
          <pc:sldMk cId="3108230110" sldId="324"/>
        </pc:sldMkLst>
      </pc:sldChg>
      <pc:sldChg chg="del">
        <pc:chgData name="Faeder, James R" userId="fdbdb125-015b-44ea-94cd-dde16afa12a6" providerId="ADAL" clId="{C0C7333D-56A8-4B41-9556-F2E81ABBB0DD}" dt="2021-07-11T23:10:22.546" v="8012" actId="2696"/>
        <pc:sldMkLst>
          <pc:docMk/>
          <pc:sldMk cId="3086881910" sldId="325"/>
        </pc:sldMkLst>
      </pc:sldChg>
      <pc:sldChg chg="del">
        <pc:chgData name="Faeder, James R" userId="fdbdb125-015b-44ea-94cd-dde16afa12a6" providerId="ADAL" clId="{C0C7333D-56A8-4B41-9556-F2E81ABBB0DD}" dt="2021-07-11T23:10:23.615" v="8013" actId="2696"/>
        <pc:sldMkLst>
          <pc:docMk/>
          <pc:sldMk cId="363773754" sldId="326"/>
        </pc:sldMkLst>
      </pc:sldChg>
      <pc:sldChg chg="del">
        <pc:chgData name="Faeder, James R" userId="fdbdb125-015b-44ea-94cd-dde16afa12a6" providerId="ADAL" clId="{C0C7333D-56A8-4B41-9556-F2E81ABBB0DD}" dt="2021-07-11T23:10:24.144" v="8014" actId="2696"/>
        <pc:sldMkLst>
          <pc:docMk/>
          <pc:sldMk cId="549887275" sldId="327"/>
        </pc:sldMkLst>
      </pc:sldChg>
      <pc:sldChg chg="del">
        <pc:chgData name="Faeder, James R" userId="fdbdb125-015b-44ea-94cd-dde16afa12a6" providerId="ADAL" clId="{C0C7333D-56A8-4B41-9556-F2E81ABBB0DD}" dt="2021-07-11T23:10:24.492" v="8015" actId="2696"/>
        <pc:sldMkLst>
          <pc:docMk/>
          <pc:sldMk cId="2258293887" sldId="328"/>
        </pc:sldMkLst>
      </pc:sldChg>
      <pc:sldChg chg="del">
        <pc:chgData name="Faeder, James R" userId="fdbdb125-015b-44ea-94cd-dde16afa12a6" providerId="ADAL" clId="{C0C7333D-56A8-4B41-9556-F2E81ABBB0DD}" dt="2021-07-11T23:10:24.855" v="8016" actId="2696"/>
        <pc:sldMkLst>
          <pc:docMk/>
          <pc:sldMk cId="96863615" sldId="329"/>
        </pc:sldMkLst>
      </pc:sldChg>
      <pc:sldChg chg="addSp delSp modSp mod">
        <pc:chgData name="Faeder, James R" userId="fdbdb125-015b-44ea-94cd-dde16afa12a6" providerId="ADAL" clId="{C0C7333D-56A8-4B41-9556-F2E81ABBB0DD}" dt="2021-07-11T23:17:04.127" v="8185" actId="14826"/>
        <pc:sldMkLst>
          <pc:docMk/>
          <pc:sldMk cId="1205980778" sldId="330"/>
        </pc:sldMkLst>
        <pc:spChg chg="mod">
          <ac:chgData name="Faeder, James R" userId="fdbdb125-015b-44ea-94cd-dde16afa12a6" providerId="ADAL" clId="{C0C7333D-56A8-4B41-9556-F2E81ABBB0DD}" dt="2021-07-11T23:14:50.507" v="8172" actId="20577"/>
          <ac:spMkLst>
            <pc:docMk/>
            <pc:sldMk cId="1205980778" sldId="330"/>
            <ac:spMk id="2" creationId="{6B5473A6-719A-7544-B7AF-B97BECB6D911}"/>
          </ac:spMkLst>
        </pc:spChg>
        <pc:spChg chg="del mod">
          <ac:chgData name="Faeder, James R" userId="fdbdb125-015b-44ea-94cd-dde16afa12a6" providerId="ADAL" clId="{C0C7333D-56A8-4B41-9556-F2E81ABBB0DD}" dt="2021-07-11T23:16:23.252" v="8183"/>
          <ac:spMkLst>
            <pc:docMk/>
            <pc:sldMk cId="1205980778" sldId="330"/>
            <ac:spMk id="6" creationId="{7BF8D0F1-242F-814A-B5C2-E791D3730098}"/>
          </ac:spMkLst>
        </pc:spChg>
        <pc:spChg chg="del">
          <ac:chgData name="Faeder, James R" userId="fdbdb125-015b-44ea-94cd-dde16afa12a6" providerId="ADAL" clId="{C0C7333D-56A8-4B41-9556-F2E81ABBB0DD}" dt="2021-07-11T23:14:44.464" v="8170" actId="478"/>
          <ac:spMkLst>
            <pc:docMk/>
            <pc:sldMk cId="1205980778" sldId="330"/>
            <ac:spMk id="7" creationId="{884DAD64-388C-1E4D-A079-B8FAE98DB186}"/>
          </ac:spMkLst>
        </pc:spChg>
        <pc:spChg chg="add mod">
          <ac:chgData name="Faeder, James R" userId="fdbdb125-015b-44ea-94cd-dde16afa12a6" providerId="ADAL" clId="{C0C7333D-56A8-4B41-9556-F2E81ABBB0DD}" dt="2021-07-11T23:15:15.178" v="8178" actId="12"/>
          <ac:spMkLst>
            <pc:docMk/>
            <pc:sldMk cId="1205980778" sldId="330"/>
            <ac:spMk id="10" creationId="{238E3B03-9172-1840-A5F1-9E4C10545B75}"/>
          </ac:spMkLst>
        </pc:spChg>
        <pc:picChg chg="del">
          <ac:chgData name="Faeder, James R" userId="fdbdb125-015b-44ea-94cd-dde16afa12a6" providerId="ADAL" clId="{C0C7333D-56A8-4B41-9556-F2E81ABBB0DD}" dt="2021-07-11T23:14:42.350" v="8169" actId="478"/>
          <ac:picMkLst>
            <pc:docMk/>
            <pc:sldMk cId="1205980778" sldId="330"/>
            <ac:picMk id="5" creationId="{CD9597B6-0100-3943-BEE0-8C1F34D292C2}"/>
          </ac:picMkLst>
        </pc:picChg>
        <pc:picChg chg="add mod">
          <ac:chgData name="Faeder, James R" userId="fdbdb125-015b-44ea-94cd-dde16afa12a6" providerId="ADAL" clId="{C0C7333D-56A8-4B41-9556-F2E81ABBB0DD}" dt="2021-07-11T23:17:04.127" v="8185" actId="14826"/>
          <ac:picMkLst>
            <pc:docMk/>
            <pc:sldMk cId="1205980778" sldId="330"/>
            <ac:picMk id="8" creationId="{3B7D3F1F-FF1F-1D44-AE81-2243C91276ED}"/>
          </ac:picMkLst>
        </pc:picChg>
        <pc:picChg chg="del">
          <ac:chgData name="Faeder, James R" userId="fdbdb125-015b-44ea-94cd-dde16afa12a6" providerId="ADAL" clId="{C0C7333D-56A8-4B41-9556-F2E81ABBB0DD}" dt="2021-07-11T23:14:45.467" v="8171" actId="478"/>
          <ac:picMkLst>
            <pc:docMk/>
            <pc:sldMk cId="1205980778" sldId="330"/>
            <ac:picMk id="9" creationId="{F37138C4-6AC4-334F-B770-127940044618}"/>
          </ac:picMkLst>
        </pc:picChg>
      </pc:sldChg>
      <pc:sldChg chg="del">
        <pc:chgData name="Faeder, James R" userId="fdbdb125-015b-44ea-94cd-dde16afa12a6" providerId="ADAL" clId="{C0C7333D-56A8-4B41-9556-F2E81ABBB0DD}" dt="2021-07-11T23:22:35.434" v="8364" actId="2696"/>
        <pc:sldMkLst>
          <pc:docMk/>
          <pc:sldMk cId="2274164847" sldId="331"/>
        </pc:sldMkLst>
      </pc:sldChg>
      <pc:sldChg chg="del">
        <pc:chgData name="Faeder, James R" userId="fdbdb125-015b-44ea-94cd-dde16afa12a6" providerId="ADAL" clId="{C0C7333D-56A8-4B41-9556-F2E81ABBB0DD}" dt="2021-07-11T23:22:35.434" v="8364" actId="2696"/>
        <pc:sldMkLst>
          <pc:docMk/>
          <pc:sldMk cId="3717626922" sldId="332"/>
        </pc:sldMkLst>
      </pc:sldChg>
      <pc:sldChg chg="del">
        <pc:chgData name="Faeder, James R" userId="fdbdb125-015b-44ea-94cd-dde16afa12a6" providerId="ADAL" clId="{C0C7333D-56A8-4B41-9556-F2E81ABBB0DD}" dt="2021-07-11T23:22:35.434" v="8364" actId="2696"/>
        <pc:sldMkLst>
          <pc:docMk/>
          <pc:sldMk cId="1297366313" sldId="333"/>
        </pc:sldMkLst>
      </pc:sldChg>
      <pc:sldChg chg="del">
        <pc:chgData name="Faeder, James R" userId="fdbdb125-015b-44ea-94cd-dde16afa12a6" providerId="ADAL" clId="{C0C7333D-56A8-4B41-9556-F2E81ABBB0DD}" dt="2021-07-11T23:22:40.044" v="8365" actId="2696"/>
        <pc:sldMkLst>
          <pc:docMk/>
          <pc:sldMk cId="3000998548" sldId="334"/>
        </pc:sldMkLst>
      </pc:sldChg>
      <pc:sldChg chg="del">
        <pc:chgData name="Faeder, James R" userId="fdbdb125-015b-44ea-94cd-dde16afa12a6" providerId="ADAL" clId="{C0C7333D-56A8-4B41-9556-F2E81ABBB0DD}" dt="2021-07-11T23:22:42.172" v="8366" actId="2696"/>
        <pc:sldMkLst>
          <pc:docMk/>
          <pc:sldMk cId="1633757364" sldId="335"/>
        </pc:sldMkLst>
      </pc:sldChg>
      <pc:sldChg chg="addSp delSp modSp mod">
        <pc:chgData name="Faeder, James R" userId="fdbdb125-015b-44ea-94cd-dde16afa12a6" providerId="ADAL" clId="{C0C7333D-56A8-4B41-9556-F2E81ABBB0DD}" dt="2021-07-11T23:38:39.076" v="9038" actId="20577"/>
        <pc:sldMkLst>
          <pc:docMk/>
          <pc:sldMk cId="1649723953" sldId="336"/>
        </pc:sldMkLst>
        <pc:spChg chg="mod">
          <ac:chgData name="Faeder, James R" userId="fdbdb125-015b-44ea-94cd-dde16afa12a6" providerId="ADAL" clId="{C0C7333D-56A8-4B41-9556-F2E81ABBB0DD}" dt="2021-07-11T23:34:01.070" v="8885" actId="27636"/>
          <ac:spMkLst>
            <pc:docMk/>
            <pc:sldMk cId="1649723953" sldId="336"/>
            <ac:spMk id="2" creationId="{5C239F73-911C-EB4C-82B2-246855B047F1}"/>
          </ac:spMkLst>
        </pc:spChg>
        <pc:spChg chg="del">
          <ac:chgData name="Faeder, James R" userId="fdbdb125-015b-44ea-94cd-dde16afa12a6" providerId="ADAL" clId="{C0C7333D-56A8-4B41-9556-F2E81ABBB0DD}" dt="2021-07-11T23:30:22.302" v="8883" actId="478"/>
          <ac:spMkLst>
            <pc:docMk/>
            <pc:sldMk cId="1649723953" sldId="336"/>
            <ac:spMk id="4" creationId="{69820620-CFDC-C847-A6E5-CB1233F44996}"/>
          </ac:spMkLst>
        </pc:spChg>
        <pc:spChg chg="del">
          <ac:chgData name="Faeder, James R" userId="fdbdb125-015b-44ea-94cd-dde16afa12a6" providerId="ADAL" clId="{C0C7333D-56A8-4B41-9556-F2E81ABBB0DD}" dt="2021-07-11T23:30:22.302" v="8883" actId="478"/>
          <ac:spMkLst>
            <pc:docMk/>
            <pc:sldMk cId="1649723953" sldId="336"/>
            <ac:spMk id="5" creationId="{684C8704-D3C2-6942-A39B-302A05230985}"/>
          </ac:spMkLst>
        </pc:spChg>
        <pc:spChg chg="add mod">
          <ac:chgData name="Faeder, James R" userId="fdbdb125-015b-44ea-94cd-dde16afa12a6" providerId="ADAL" clId="{C0C7333D-56A8-4B41-9556-F2E81ABBB0DD}" dt="2021-07-11T23:35:54.856" v="8888" actId="20577"/>
          <ac:spMkLst>
            <pc:docMk/>
            <pc:sldMk cId="1649723953" sldId="336"/>
            <ac:spMk id="7" creationId="{9E38936B-2F7D-914E-961F-6C07C1912BF1}"/>
          </ac:spMkLst>
        </pc:spChg>
        <pc:spChg chg="add del mod">
          <ac:chgData name="Faeder, James R" userId="fdbdb125-015b-44ea-94cd-dde16afa12a6" providerId="ADAL" clId="{C0C7333D-56A8-4B41-9556-F2E81ABBB0DD}" dt="2021-07-11T23:37:02.727" v="8891" actId="478"/>
          <ac:spMkLst>
            <pc:docMk/>
            <pc:sldMk cId="1649723953" sldId="336"/>
            <ac:spMk id="8" creationId="{49629F68-D4E7-2A4B-9740-AE29A7845309}"/>
          </ac:spMkLst>
        </pc:spChg>
        <pc:spChg chg="add del mod">
          <ac:chgData name="Faeder, James R" userId="fdbdb125-015b-44ea-94cd-dde16afa12a6" providerId="ADAL" clId="{C0C7333D-56A8-4B41-9556-F2E81ABBB0DD}" dt="2021-07-11T23:37:26.408" v="8895" actId="478"/>
          <ac:spMkLst>
            <pc:docMk/>
            <pc:sldMk cId="1649723953" sldId="336"/>
            <ac:spMk id="9" creationId="{5FDCA357-1246-DF43-9159-5E3FE5469354}"/>
          </ac:spMkLst>
        </pc:spChg>
        <pc:spChg chg="add mod">
          <ac:chgData name="Faeder, James R" userId="fdbdb125-015b-44ea-94cd-dde16afa12a6" providerId="ADAL" clId="{C0C7333D-56A8-4B41-9556-F2E81ABBB0DD}" dt="2021-07-11T23:38:39.076" v="9038" actId="20577"/>
          <ac:spMkLst>
            <pc:docMk/>
            <pc:sldMk cId="1649723953" sldId="336"/>
            <ac:spMk id="10" creationId="{9EF03063-8356-6144-8565-2370430E2A30}"/>
          </ac:spMkLst>
        </pc:spChg>
        <pc:picChg chg="add mod">
          <ac:chgData name="Faeder, James R" userId="fdbdb125-015b-44ea-94cd-dde16afa12a6" providerId="ADAL" clId="{C0C7333D-56A8-4B41-9556-F2E81ABBB0DD}" dt="2021-07-11T23:36:36.342" v="8889" actId="14826"/>
          <ac:picMkLst>
            <pc:docMk/>
            <pc:sldMk cId="1649723953" sldId="336"/>
            <ac:picMk id="6" creationId="{DB37C18E-47A9-A64A-BC78-5AB23547DE58}"/>
          </ac:picMkLst>
        </pc:picChg>
      </pc:sldChg>
      <pc:sldChg chg="del">
        <pc:chgData name="Faeder, James R" userId="fdbdb125-015b-44ea-94cd-dde16afa12a6" providerId="ADAL" clId="{C0C7333D-56A8-4B41-9556-F2E81ABBB0DD}" dt="2021-07-11T23:51:55.741" v="9476" actId="2696"/>
        <pc:sldMkLst>
          <pc:docMk/>
          <pc:sldMk cId="3232971617" sldId="337"/>
        </pc:sldMkLst>
      </pc:sldChg>
      <pc:sldChg chg="del">
        <pc:chgData name="Faeder, James R" userId="fdbdb125-015b-44ea-94cd-dde16afa12a6" providerId="ADAL" clId="{C0C7333D-56A8-4B41-9556-F2E81ABBB0DD}" dt="2021-07-11T23:46:13.223" v="9426" actId="2696"/>
        <pc:sldMkLst>
          <pc:docMk/>
          <pc:sldMk cId="827784317" sldId="338"/>
        </pc:sldMkLst>
      </pc:sldChg>
      <pc:sldChg chg="del">
        <pc:chgData name="Faeder, James R" userId="fdbdb125-015b-44ea-94cd-dde16afa12a6" providerId="ADAL" clId="{C0C7333D-56A8-4B41-9556-F2E81ABBB0DD}" dt="2021-07-11T23:46:14.640" v="9427" actId="2696"/>
        <pc:sldMkLst>
          <pc:docMk/>
          <pc:sldMk cId="2753358085" sldId="339"/>
        </pc:sldMkLst>
      </pc:sldChg>
      <pc:sldChg chg="del">
        <pc:chgData name="Faeder, James R" userId="fdbdb125-015b-44ea-94cd-dde16afa12a6" providerId="ADAL" clId="{C0C7333D-56A8-4B41-9556-F2E81ABBB0DD}" dt="2021-07-11T23:46:16.056" v="9428" actId="2696"/>
        <pc:sldMkLst>
          <pc:docMk/>
          <pc:sldMk cId="1714599521" sldId="340"/>
        </pc:sldMkLst>
      </pc:sldChg>
      <pc:sldChg chg="del">
        <pc:chgData name="Faeder, James R" userId="fdbdb125-015b-44ea-94cd-dde16afa12a6" providerId="ADAL" clId="{C0C7333D-56A8-4B41-9556-F2E81ABBB0DD}" dt="2021-07-11T23:51:56.946" v="9477" actId="2696"/>
        <pc:sldMkLst>
          <pc:docMk/>
          <pc:sldMk cId="3262808553" sldId="341"/>
        </pc:sldMkLst>
      </pc:sldChg>
      <pc:sldChg chg="del">
        <pc:chgData name="Faeder, James R" userId="fdbdb125-015b-44ea-94cd-dde16afa12a6" providerId="ADAL" clId="{C0C7333D-56A8-4B41-9556-F2E81ABBB0DD}" dt="2021-07-11T23:51:57.644" v="9478" actId="2696"/>
        <pc:sldMkLst>
          <pc:docMk/>
          <pc:sldMk cId="912560748" sldId="342"/>
        </pc:sldMkLst>
      </pc:sldChg>
      <pc:sldChg chg="del">
        <pc:chgData name="Faeder, James R" userId="fdbdb125-015b-44ea-94cd-dde16afa12a6" providerId="ADAL" clId="{C0C7333D-56A8-4B41-9556-F2E81ABBB0DD}" dt="2021-07-11T23:52:05.822" v="9479" actId="2696"/>
        <pc:sldMkLst>
          <pc:docMk/>
          <pc:sldMk cId="1644839025" sldId="343"/>
        </pc:sldMkLst>
      </pc:sldChg>
      <pc:sldChg chg="del">
        <pc:chgData name="Faeder, James R" userId="fdbdb125-015b-44ea-94cd-dde16afa12a6" providerId="ADAL" clId="{C0C7333D-56A8-4B41-9556-F2E81ABBB0DD}" dt="2021-07-11T23:52:10.181" v="9480" actId="2696"/>
        <pc:sldMkLst>
          <pc:docMk/>
          <pc:sldMk cId="483647115" sldId="344"/>
        </pc:sldMkLst>
      </pc:sldChg>
      <pc:sldChg chg="del">
        <pc:chgData name="Faeder, James R" userId="fdbdb125-015b-44ea-94cd-dde16afa12a6" providerId="ADAL" clId="{C0C7333D-56A8-4B41-9556-F2E81ABBB0DD}" dt="2021-07-11T23:52:12.082" v="9481" actId="2696"/>
        <pc:sldMkLst>
          <pc:docMk/>
          <pc:sldMk cId="227020346" sldId="345"/>
        </pc:sldMkLst>
      </pc:sldChg>
      <pc:sldChg chg="del">
        <pc:chgData name="Faeder, James R" userId="fdbdb125-015b-44ea-94cd-dde16afa12a6" providerId="ADAL" clId="{C0C7333D-56A8-4B41-9556-F2E81ABBB0DD}" dt="2021-07-12T00:27:42.816" v="10137" actId="2696"/>
        <pc:sldMkLst>
          <pc:docMk/>
          <pc:sldMk cId="367627703" sldId="346"/>
        </pc:sldMkLst>
      </pc:sldChg>
      <pc:sldChg chg="del">
        <pc:chgData name="Faeder, James R" userId="fdbdb125-015b-44ea-94cd-dde16afa12a6" providerId="ADAL" clId="{C0C7333D-56A8-4B41-9556-F2E81ABBB0DD}" dt="2021-07-12T00:42:58.660" v="10948" actId="2696"/>
        <pc:sldMkLst>
          <pc:docMk/>
          <pc:sldMk cId="1667939236" sldId="347"/>
        </pc:sldMkLst>
      </pc:sldChg>
      <pc:sldChg chg="del">
        <pc:chgData name="Faeder, James R" userId="fdbdb125-015b-44ea-94cd-dde16afa12a6" providerId="ADAL" clId="{C0C7333D-56A8-4B41-9556-F2E81ABBB0DD}" dt="2021-07-12T00:55:05.132" v="11242" actId="2696"/>
        <pc:sldMkLst>
          <pc:docMk/>
          <pc:sldMk cId="1270549122" sldId="348"/>
        </pc:sldMkLst>
      </pc:sldChg>
      <pc:sldChg chg="del">
        <pc:chgData name="Faeder, James R" userId="fdbdb125-015b-44ea-94cd-dde16afa12a6" providerId="ADAL" clId="{C0C7333D-56A8-4B41-9556-F2E81ABBB0DD}" dt="2021-07-12T00:55:07.043" v="11243" actId="2696"/>
        <pc:sldMkLst>
          <pc:docMk/>
          <pc:sldMk cId="3594120107" sldId="349"/>
        </pc:sldMkLst>
      </pc:sldChg>
      <pc:sldChg chg="del">
        <pc:chgData name="Faeder, James R" userId="fdbdb125-015b-44ea-94cd-dde16afa12a6" providerId="ADAL" clId="{C0C7333D-56A8-4B41-9556-F2E81ABBB0DD}" dt="2021-07-12T00:55:28.634" v="11294" actId="2696"/>
        <pc:sldMkLst>
          <pc:docMk/>
          <pc:sldMk cId="1496883010" sldId="352"/>
        </pc:sldMkLst>
      </pc:sldChg>
      <pc:sldChg chg="modSp mod">
        <pc:chgData name="Faeder, James R" userId="fdbdb125-015b-44ea-94cd-dde16afa12a6" providerId="ADAL" clId="{C0C7333D-56A8-4B41-9556-F2E81ABBB0DD}" dt="2021-07-12T01:17:19.953" v="11316" actId="20577"/>
        <pc:sldMkLst>
          <pc:docMk/>
          <pc:sldMk cId="3945019795" sldId="353"/>
        </pc:sldMkLst>
        <pc:spChg chg="mod">
          <ac:chgData name="Faeder, James R" userId="fdbdb125-015b-44ea-94cd-dde16afa12a6" providerId="ADAL" clId="{C0C7333D-56A8-4B41-9556-F2E81ABBB0DD}" dt="2021-07-12T01:17:19.953" v="11316" actId="20577"/>
          <ac:spMkLst>
            <pc:docMk/>
            <pc:sldMk cId="3945019795" sldId="353"/>
            <ac:spMk id="2" creationId="{24F6E43E-4D55-2E4A-976B-9D657355D44F}"/>
          </ac:spMkLst>
        </pc:spChg>
      </pc:sldChg>
      <pc:sldChg chg="modSp">
        <pc:chgData name="Faeder, James R" userId="fdbdb125-015b-44ea-94cd-dde16afa12a6" providerId="ADAL" clId="{C0C7333D-56A8-4B41-9556-F2E81ABBB0DD}" dt="2021-07-12T01:17:42.071" v="11318"/>
        <pc:sldMkLst>
          <pc:docMk/>
          <pc:sldMk cId="2415172954" sldId="354"/>
        </pc:sldMkLst>
        <pc:spChg chg="mod">
          <ac:chgData name="Faeder, James R" userId="fdbdb125-015b-44ea-94cd-dde16afa12a6" providerId="ADAL" clId="{C0C7333D-56A8-4B41-9556-F2E81ABBB0DD}" dt="2021-07-12T01:17:42.071" v="11318"/>
          <ac:spMkLst>
            <pc:docMk/>
            <pc:sldMk cId="2415172954" sldId="354"/>
            <ac:spMk id="2" creationId="{24F6E43E-4D55-2E4A-976B-9D657355D44F}"/>
          </ac:spMkLst>
        </pc:spChg>
      </pc:sldChg>
      <pc:sldChg chg="modSp">
        <pc:chgData name="Faeder, James R" userId="fdbdb125-015b-44ea-94cd-dde16afa12a6" providerId="ADAL" clId="{C0C7333D-56A8-4B41-9556-F2E81ABBB0DD}" dt="2021-07-12T01:17:37.768" v="11317"/>
        <pc:sldMkLst>
          <pc:docMk/>
          <pc:sldMk cId="2579796388" sldId="355"/>
        </pc:sldMkLst>
        <pc:spChg chg="mod">
          <ac:chgData name="Faeder, James R" userId="fdbdb125-015b-44ea-94cd-dde16afa12a6" providerId="ADAL" clId="{C0C7333D-56A8-4B41-9556-F2E81ABBB0DD}" dt="2021-07-12T01:17:37.768" v="11317"/>
          <ac:spMkLst>
            <pc:docMk/>
            <pc:sldMk cId="2579796388" sldId="355"/>
            <ac:spMk id="2" creationId="{24F6E43E-4D55-2E4A-976B-9D657355D44F}"/>
          </ac:spMkLst>
        </pc:spChg>
      </pc:sldChg>
      <pc:sldChg chg="add del">
        <pc:chgData name="Faeder, James R" userId="fdbdb125-015b-44ea-94cd-dde16afa12a6" providerId="ADAL" clId="{C0C7333D-56A8-4B41-9556-F2E81ABBB0DD}" dt="2021-07-10T17:10:16.201" v="172"/>
        <pc:sldMkLst>
          <pc:docMk/>
          <pc:sldMk cId="2324514916" sldId="1766"/>
        </pc:sldMkLst>
      </pc:sldChg>
      <pc:sldChg chg="add del">
        <pc:chgData name="Faeder, James R" userId="fdbdb125-015b-44ea-94cd-dde16afa12a6" providerId="ADAL" clId="{C0C7333D-56A8-4B41-9556-F2E81ABBB0DD}" dt="2021-07-10T17:10:16.201" v="172"/>
        <pc:sldMkLst>
          <pc:docMk/>
          <pc:sldMk cId="3907341293" sldId="1767"/>
        </pc:sldMkLst>
      </pc:sldChg>
      <pc:sldChg chg="add del">
        <pc:chgData name="Faeder, James R" userId="fdbdb125-015b-44ea-94cd-dde16afa12a6" providerId="ADAL" clId="{C0C7333D-56A8-4B41-9556-F2E81ABBB0DD}" dt="2021-07-10T17:10:16.201" v="172"/>
        <pc:sldMkLst>
          <pc:docMk/>
          <pc:sldMk cId="3894838149" sldId="1768"/>
        </pc:sldMkLst>
      </pc:sldChg>
      <pc:sldChg chg="addSp delSp modSp new mod setBg modClrScheme setClrOvrMap chgLayout">
        <pc:chgData name="Faeder, James R" userId="fdbdb125-015b-44ea-94cd-dde16afa12a6" providerId="ADAL" clId="{C0C7333D-56A8-4B41-9556-F2E81ABBB0DD}" dt="2021-07-10T17:32:56.483" v="719" actId="26606"/>
        <pc:sldMkLst>
          <pc:docMk/>
          <pc:sldMk cId="1567383065" sldId="1769"/>
        </pc:sldMkLst>
        <pc:spChg chg="del mod ord">
          <ac:chgData name="Faeder, James R" userId="fdbdb125-015b-44ea-94cd-dde16afa12a6" providerId="ADAL" clId="{C0C7333D-56A8-4B41-9556-F2E81ABBB0DD}" dt="2021-07-10T17:20:46.036" v="207" actId="700"/>
          <ac:spMkLst>
            <pc:docMk/>
            <pc:sldMk cId="1567383065" sldId="1769"/>
            <ac:spMk id="2" creationId="{15CDA4F8-3171-B24C-AA01-3FBE4065C013}"/>
          </ac:spMkLst>
        </pc:spChg>
        <pc:spChg chg="del mod ord">
          <ac:chgData name="Faeder, James R" userId="fdbdb125-015b-44ea-94cd-dde16afa12a6" providerId="ADAL" clId="{C0C7333D-56A8-4B41-9556-F2E81ABBB0DD}" dt="2021-07-10T17:20:46.036" v="207" actId="700"/>
          <ac:spMkLst>
            <pc:docMk/>
            <pc:sldMk cId="1567383065" sldId="1769"/>
            <ac:spMk id="3" creationId="{92E7C732-CA13-3249-B64F-FFFBEC82A7E0}"/>
          </ac:spMkLst>
        </pc:spChg>
        <pc:spChg chg="mod ord">
          <ac:chgData name="Faeder, James R" userId="fdbdb125-015b-44ea-94cd-dde16afa12a6" providerId="ADAL" clId="{C0C7333D-56A8-4B41-9556-F2E81ABBB0DD}" dt="2021-07-10T17:32:56.478" v="718" actId="26606"/>
          <ac:spMkLst>
            <pc:docMk/>
            <pc:sldMk cId="1567383065" sldId="1769"/>
            <ac:spMk id="4" creationId="{2FC7CD51-3272-4749-AD03-D606E12A337F}"/>
          </ac:spMkLst>
        </pc:spChg>
        <pc:spChg chg="add mod ord">
          <ac:chgData name="Faeder, James R" userId="fdbdb125-015b-44ea-94cd-dde16afa12a6" providerId="ADAL" clId="{C0C7333D-56A8-4B41-9556-F2E81ABBB0DD}" dt="2021-07-10T17:32:56.483" v="719" actId="26606"/>
          <ac:spMkLst>
            <pc:docMk/>
            <pc:sldMk cId="1567383065" sldId="1769"/>
            <ac:spMk id="5" creationId="{1F9D5862-9FCE-3C46-A9E0-339005DFB5A2}"/>
          </ac:spMkLst>
        </pc:spChg>
        <pc:spChg chg="add mod ord">
          <ac:chgData name="Faeder, James R" userId="fdbdb125-015b-44ea-94cd-dde16afa12a6" providerId="ADAL" clId="{C0C7333D-56A8-4B41-9556-F2E81ABBB0DD}" dt="2021-07-10T17:32:56.483" v="719" actId="26606"/>
          <ac:spMkLst>
            <pc:docMk/>
            <pc:sldMk cId="1567383065" sldId="1769"/>
            <ac:spMk id="6" creationId="{235F493C-A093-2C4D-80EF-463EFBF7063F}"/>
          </ac:spMkLst>
        </pc:spChg>
        <pc:spChg chg="add del">
          <ac:chgData name="Faeder, James R" userId="fdbdb125-015b-44ea-94cd-dde16afa12a6" providerId="ADAL" clId="{C0C7333D-56A8-4B41-9556-F2E81ABBB0DD}" dt="2021-07-10T17:31:59.279" v="682" actId="26606"/>
          <ac:spMkLst>
            <pc:docMk/>
            <pc:sldMk cId="1567383065" sldId="1769"/>
            <ac:spMk id="12" creationId="{81AEB8A9-B768-4E30-BA55-D919E6687343}"/>
          </ac:spMkLst>
        </pc:spChg>
        <pc:spChg chg="add del">
          <ac:chgData name="Faeder, James R" userId="fdbdb125-015b-44ea-94cd-dde16afa12a6" providerId="ADAL" clId="{C0C7333D-56A8-4B41-9556-F2E81ABBB0DD}" dt="2021-07-10T17:32:02.958" v="684" actId="26606"/>
          <ac:spMkLst>
            <pc:docMk/>
            <pc:sldMk cId="1567383065" sldId="1769"/>
            <ac:spMk id="34" creationId="{A3BAF07C-C39E-42EB-BB22-8D46691D9735}"/>
          </ac:spMkLst>
        </pc:spChg>
        <pc:spChg chg="add del">
          <ac:chgData name="Faeder, James R" userId="fdbdb125-015b-44ea-94cd-dde16afa12a6" providerId="ADAL" clId="{C0C7333D-56A8-4B41-9556-F2E81ABBB0DD}" dt="2021-07-10T17:32:02.958" v="684" actId="26606"/>
          <ac:spMkLst>
            <pc:docMk/>
            <pc:sldMk cId="1567383065" sldId="1769"/>
            <ac:spMk id="35" creationId="{44C110BA-81E8-4247-853A-5F2B93E92E46}"/>
          </ac:spMkLst>
        </pc:spChg>
        <pc:spChg chg="add del">
          <ac:chgData name="Faeder, James R" userId="fdbdb125-015b-44ea-94cd-dde16afa12a6" providerId="ADAL" clId="{C0C7333D-56A8-4B41-9556-F2E81ABBB0DD}" dt="2021-07-10T17:32:56.483" v="719" actId="26606"/>
          <ac:spMkLst>
            <pc:docMk/>
            <pc:sldMk cId="1567383065" sldId="1769"/>
            <ac:spMk id="37" creationId="{8B3A2D1A-45FC-4F95-B150-1C13EF2F6D09}"/>
          </ac:spMkLst>
        </pc:spChg>
        <pc:spChg chg="add del">
          <ac:chgData name="Faeder, James R" userId="fdbdb125-015b-44ea-94cd-dde16afa12a6" providerId="ADAL" clId="{C0C7333D-56A8-4B41-9556-F2E81ABBB0DD}" dt="2021-07-10T17:32:56.483" v="719" actId="26606"/>
          <ac:spMkLst>
            <pc:docMk/>
            <pc:sldMk cId="1567383065" sldId="1769"/>
            <ac:spMk id="38" creationId="{39C3C864-C625-4883-B868-9A4C470F4DD5}"/>
          </ac:spMkLst>
        </pc:spChg>
        <pc:spChg chg="add">
          <ac:chgData name="Faeder, James R" userId="fdbdb125-015b-44ea-94cd-dde16afa12a6" providerId="ADAL" clId="{C0C7333D-56A8-4B41-9556-F2E81ABBB0DD}" dt="2021-07-10T17:32:56.483" v="719" actId="26606"/>
          <ac:spMkLst>
            <pc:docMk/>
            <pc:sldMk cId="1567383065" sldId="1769"/>
            <ac:spMk id="40" creationId="{8B3A2D1A-45FC-4F95-B150-1C13EF2F6D09}"/>
          </ac:spMkLst>
        </pc:spChg>
        <pc:spChg chg="add">
          <ac:chgData name="Faeder, James R" userId="fdbdb125-015b-44ea-94cd-dde16afa12a6" providerId="ADAL" clId="{C0C7333D-56A8-4B41-9556-F2E81ABBB0DD}" dt="2021-07-10T17:32:56.483" v="719" actId="26606"/>
          <ac:spMkLst>
            <pc:docMk/>
            <pc:sldMk cId="1567383065" sldId="1769"/>
            <ac:spMk id="41" creationId="{F3768FD5-DD7A-43C7-8DEA-1F5DB3CB5B95}"/>
          </ac:spMkLst>
        </pc:spChg>
        <pc:spChg chg="add del">
          <ac:chgData name="Faeder, James R" userId="fdbdb125-015b-44ea-94cd-dde16afa12a6" providerId="ADAL" clId="{C0C7333D-56A8-4B41-9556-F2E81ABBB0DD}" dt="2021-07-10T17:32:35.630" v="712" actId="26606"/>
          <ac:spMkLst>
            <pc:docMk/>
            <pc:sldMk cId="1567383065" sldId="1769"/>
            <ac:spMk id="43" creationId="{8B3A2D1A-45FC-4F95-B150-1C13EF2F6D09}"/>
          </ac:spMkLst>
        </pc:spChg>
        <pc:spChg chg="add del">
          <ac:chgData name="Faeder, James R" userId="fdbdb125-015b-44ea-94cd-dde16afa12a6" providerId="ADAL" clId="{C0C7333D-56A8-4B41-9556-F2E81ABBB0DD}" dt="2021-07-10T17:32:35.630" v="712" actId="26606"/>
          <ac:spMkLst>
            <pc:docMk/>
            <pc:sldMk cId="1567383065" sldId="1769"/>
            <ac:spMk id="45" creationId="{39C3C864-C625-4883-B868-9A4C470F4DD5}"/>
          </ac:spMkLst>
        </pc:spChg>
        <pc:spChg chg="add del">
          <ac:chgData name="Faeder, James R" userId="fdbdb125-015b-44ea-94cd-dde16afa12a6" providerId="ADAL" clId="{C0C7333D-56A8-4B41-9556-F2E81ABBB0DD}" dt="2021-07-10T17:32:43.631" v="714" actId="26606"/>
          <ac:spMkLst>
            <pc:docMk/>
            <pc:sldMk cId="1567383065" sldId="1769"/>
            <ac:spMk id="47" creationId="{8B3A2D1A-45FC-4F95-B150-1C13EF2F6D09}"/>
          </ac:spMkLst>
        </pc:spChg>
        <pc:spChg chg="add del">
          <ac:chgData name="Faeder, James R" userId="fdbdb125-015b-44ea-94cd-dde16afa12a6" providerId="ADAL" clId="{C0C7333D-56A8-4B41-9556-F2E81ABBB0DD}" dt="2021-07-10T17:32:43.631" v="714" actId="26606"/>
          <ac:spMkLst>
            <pc:docMk/>
            <pc:sldMk cId="1567383065" sldId="1769"/>
            <ac:spMk id="48" creationId="{F3768FD5-DD7A-43C7-8DEA-1F5DB3CB5B95}"/>
          </ac:spMkLst>
        </pc:spChg>
        <pc:spChg chg="add del">
          <ac:chgData name="Faeder, James R" userId="fdbdb125-015b-44ea-94cd-dde16afa12a6" providerId="ADAL" clId="{C0C7333D-56A8-4B41-9556-F2E81ABBB0DD}" dt="2021-07-10T17:32:46.768" v="716" actId="26606"/>
          <ac:spMkLst>
            <pc:docMk/>
            <pc:sldMk cId="1567383065" sldId="1769"/>
            <ac:spMk id="65" creationId="{A3BAF07C-C39E-42EB-BB22-8D46691D9735}"/>
          </ac:spMkLst>
        </pc:spChg>
        <pc:spChg chg="add del">
          <ac:chgData name="Faeder, James R" userId="fdbdb125-015b-44ea-94cd-dde16afa12a6" providerId="ADAL" clId="{C0C7333D-56A8-4B41-9556-F2E81ABBB0DD}" dt="2021-07-10T17:32:46.768" v="716" actId="26606"/>
          <ac:spMkLst>
            <pc:docMk/>
            <pc:sldMk cId="1567383065" sldId="1769"/>
            <ac:spMk id="66" creationId="{44C110BA-81E8-4247-853A-5F2B93E92E46}"/>
          </ac:spMkLst>
        </pc:spChg>
        <pc:grpChg chg="add del">
          <ac:chgData name="Faeder, James R" userId="fdbdb125-015b-44ea-94cd-dde16afa12a6" providerId="ADAL" clId="{C0C7333D-56A8-4B41-9556-F2E81ABBB0DD}" dt="2021-07-10T17:32:02.958" v="684" actId="26606"/>
          <ac:grpSpMkLst>
            <pc:docMk/>
            <pc:sldMk cId="1567383065" sldId="1769"/>
            <ac:grpSpMk id="14" creationId="{D8E9CF54-0466-4261-9E62-0249E60E1886}"/>
          </ac:grpSpMkLst>
        </pc:grpChg>
        <pc:grpChg chg="add del">
          <ac:chgData name="Faeder, James R" userId="fdbdb125-015b-44ea-94cd-dde16afa12a6" providerId="ADAL" clId="{C0C7333D-56A8-4B41-9556-F2E81ABBB0DD}" dt="2021-07-10T17:32:46.768" v="716" actId="26606"/>
          <ac:grpSpMkLst>
            <pc:docMk/>
            <pc:sldMk cId="1567383065" sldId="1769"/>
            <ac:grpSpMk id="67" creationId="{D8E9CF54-0466-4261-9E62-0249E60E1886}"/>
          </ac:grpSpMkLst>
        </pc:grpChg>
        <pc:picChg chg="add mod ord">
          <ac:chgData name="Faeder, James R" userId="fdbdb125-015b-44ea-94cd-dde16afa12a6" providerId="ADAL" clId="{C0C7333D-56A8-4B41-9556-F2E81ABBB0DD}" dt="2021-07-10T17:32:56.483" v="719" actId="26606"/>
          <ac:picMkLst>
            <pc:docMk/>
            <pc:sldMk cId="1567383065" sldId="1769"/>
            <ac:picMk id="7" creationId="{CC03B829-AC69-3F41-B4A6-B206D2BED0A7}"/>
          </ac:picMkLst>
        </pc:picChg>
      </pc:sldChg>
      <pc:sldChg chg="addSp delSp modSp add mod">
        <pc:chgData name="Faeder, James R" userId="fdbdb125-015b-44ea-94cd-dde16afa12a6" providerId="ADAL" clId="{C0C7333D-56A8-4B41-9556-F2E81ABBB0DD}" dt="2021-07-10T18:24:09.571" v="1001" actId="14100"/>
        <pc:sldMkLst>
          <pc:docMk/>
          <pc:sldMk cId="4229828295" sldId="1770"/>
        </pc:sldMkLst>
        <pc:spChg chg="add mod">
          <ac:chgData name="Faeder, James R" userId="fdbdb125-015b-44ea-94cd-dde16afa12a6" providerId="ADAL" clId="{C0C7333D-56A8-4B41-9556-F2E81ABBB0DD}" dt="2021-07-10T18:23:41.347" v="996" actId="1076"/>
          <ac:spMkLst>
            <pc:docMk/>
            <pc:sldMk cId="4229828295" sldId="1770"/>
            <ac:spMk id="6" creationId="{384126BF-FA72-4E46-965B-E664505621CC}"/>
          </ac:spMkLst>
        </pc:spChg>
        <pc:spChg chg="add mod">
          <ac:chgData name="Faeder, James R" userId="fdbdb125-015b-44ea-94cd-dde16afa12a6" providerId="ADAL" clId="{C0C7333D-56A8-4B41-9556-F2E81ABBB0DD}" dt="2021-07-10T18:24:09.571" v="1001" actId="14100"/>
          <ac:spMkLst>
            <pc:docMk/>
            <pc:sldMk cId="4229828295" sldId="1770"/>
            <ac:spMk id="8" creationId="{0888C90F-1C09-A347-8A18-D79C08F24807}"/>
          </ac:spMkLst>
        </pc:spChg>
        <pc:picChg chg="add del mod">
          <ac:chgData name="Faeder, James R" userId="fdbdb125-015b-44ea-94cd-dde16afa12a6" providerId="ADAL" clId="{C0C7333D-56A8-4B41-9556-F2E81ABBB0DD}" dt="2021-07-10T18:23:51.550" v="998"/>
          <ac:picMkLst>
            <pc:docMk/>
            <pc:sldMk cId="4229828295" sldId="1770"/>
            <ac:picMk id="7" creationId="{C35A100F-2643-F74E-AD4B-8BA81737C5AE}"/>
          </ac:picMkLst>
        </pc:picChg>
      </pc:sldChg>
      <pc:sldChg chg="addSp delSp modSp add mod">
        <pc:chgData name="Faeder, James R" userId="fdbdb125-015b-44ea-94cd-dde16afa12a6" providerId="ADAL" clId="{C0C7333D-56A8-4B41-9556-F2E81ABBB0DD}" dt="2021-07-10T18:33:57.901" v="1181" actId="14100"/>
        <pc:sldMkLst>
          <pc:docMk/>
          <pc:sldMk cId="3374183983" sldId="1771"/>
        </pc:sldMkLst>
        <pc:spChg chg="add del mod">
          <ac:chgData name="Faeder, James R" userId="fdbdb125-015b-44ea-94cd-dde16afa12a6" providerId="ADAL" clId="{C0C7333D-56A8-4B41-9556-F2E81ABBB0DD}" dt="2021-07-10T18:32:01.688" v="1163" actId="478"/>
          <ac:spMkLst>
            <pc:docMk/>
            <pc:sldMk cId="3374183983" sldId="1771"/>
            <ac:spMk id="6" creationId="{BA4910C4-D0F2-E540-A162-FC075B412053}"/>
          </ac:spMkLst>
        </pc:spChg>
        <pc:spChg chg="add mod">
          <ac:chgData name="Faeder, James R" userId="fdbdb125-015b-44ea-94cd-dde16afa12a6" providerId="ADAL" clId="{C0C7333D-56A8-4B41-9556-F2E81ABBB0DD}" dt="2021-07-10T18:33:57.901" v="1181" actId="14100"/>
          <ac:spMkLst>
            <pc:docMk/>
            <pc:sldMk cId="3374183983" sldId="1771"/>
            <ac:spMk id="10" creationId="{D6DF0022-DA33-9841-A53A-345582189226}"/>
          </ac:spMkLst>
        </pc:spChg>
        <pc:picChg chg="mod">
          <ac:chgData name="Faeder, James R" userId="fdbdb125-015b-44ea-94cd-dde16afa12a6" providerId="ADAL" clId="{C0C7333D-56A8-4B41-9556-F2E81ABBB0DD}" dt="2021-07-10T18:33:47.782" v="1179" actId="1076"/>
          <ac:picMkLst>
            <pc:docMk/>
            <pc:sldMk cId="3374183983" sldId="1771"/>
            <ac:picMk id="9" creationId="{6146915E-6047-2F4E-A16D-BA8B3DD3AF74}"/>
          </ac:picMkLst>
        </pc:picChg>
        <pc:cxnChg chg="add del mod">
          <ac:chgData name="Faeder, James R" userId="fdbdb125-015b-44ea-94cd-dde16afa12a6" providerId="ADAL" clId="{C0C7333D-56A8-4B41-9556-F2E81ABBB0DD}" dt="2021-07-10T18:33:37.132" v="1176" actId="478"/>
          <ac:cxnSpMkLst>
            <pc:docMk/>
            <pc:sldMk cId="3374183983" sldId="1771"/>
            <ac:cxnSpMk id="3" creationId="{BBE55E06-49E3-FF4D-B94A-FDB73E6E42CE}"/>
          </ac:cxnSpMkLst>
        </pc:cxnChg>
      </pc:sldChg>
      <pc:sldChg chg="addSp delSp modSp add mod">
        <pc:chgData name="Faeder, James R" userId="fdbdb125-015b-44ea-94cd-dde16afa12a6" providerId="ADAL" clId="{C0C7333D-56A8-4B41-9556-F2E81ABBB0DD}" dt="2021-07-10T18:23:07.986" v="994" actId="1036"/>
        <pc:sldMkLst>
          <pc:docMk/>
          <pc:sldMk cId="2693725870" sldId="1772"/>
        </pc:sldMkLst>
        <pc:picChg chg="add del">
          <ac:chgData name="Faeder, James R" userId="fdbdb125-015b-44ea-94cd-dde16afa12a6" providerId="ADAL" clId="{C0C7333D-56A8-4B41-9556-F2E81ABBB0DD}" dt="2021-07-10T18:22:53.811" v="991"/>
          <ac:picMkLst>
            <pc:docMk/>
            <pc:sldMk cId="2693725870" sldId="1772"/>
            <ac:picMk id="2" creationId="{C426D35E-40FC-354A-B2FF-9753DEBC91AE}"/>
          </ac:picMkLst>
        </pc:picChg>
        <pc:picChg chg="mod">
          <ac:chgData name="Faeder, James R" userId="fdbdb125-015b-44ea-94cd-dde16afa12a6" providerId="ADAL" clId="{C0C7333D-56A8-4B41-9556-F2E81ABBB0DD}" dt="2021-07-10T18:23:07.986" v="994" actId="1036"/>
          <ac:picMkLst>
            <pc:docMk/>
            <pc:sldMk cId="2693725870" sldId="1772"/>
            <ac:picMk id="9" creationId="{6146915E-6047-2F4E-A16D-BA8B3DD3AF74}"/>
          </ac:picMkLst>
        </pc:picChg>
      </pc:sldChg>
      <pc:sldChg chg="delSp modSp add mod">
        <pc:chgData name="Faeder, James R" userId="fdbdb125-015b-44ea-94cd-dde16afa12a6" providerId="ADAL" clId="{C0C7333D-56A8-4B41-9556-F2E81ABBB0DD}" dt="2021-07-10T18:31:38.469" v="1157" actId="1035"/>
        <pc:sldMkLst>
          <pc:docMk/>
          <pc:sldMk cId="576100822" sldId="1773"/>
        </pc:sldMkLst>
        <pc:spChg chg="mod">
          <ac:chgData name="Faeder, James R" userId="fdbdb125-015b-44ea-94cd-dde16afa12a6" providerId="ADAL" clId="{C0C7333D-56A8-4B41-9556-F2E81ABBB0DD}" dt="2021-07-10T18:31:38.469" v="1157" actId="1035"/>
          <ac:spMkLst>
            <pc:docMk/>
            <pc:sldMk cId="576100822" sldId="1773"/>
            <ac:spMk id="6" creationId="{384126BF-FA72-4E46-965B-E664505621CC}"/>
          </ac:spMkLst>
        </pc:spChg>
        <pc:spChg chg="del">
          <ac:chgData name="Faeder, James R" userId="fdbdb125-015b-44ea-94cd-dde16afa12a6" providerId="ADAL" clId="{C0C7333D-56A8-4B41-9556-F2E81ABBB0DD}" dt="2021-07-10T18:24:47.932" v="1003" actId="478"/>
          <ac:spMkLst>
            <pc:docMk/>
            <pc:sldMk cId="576100822" sldId="1773"/>
            <ac:spMk id="8" creationId="{0888C90F-1C09-A347-8A18-D79C08F24807}"/>
          </ac:spMkLst>
        </pc:spChg>
        <pc:picChg chg="mod">
          <ac:chgData name="Faeder, James R" userId="fdbdb125-015b-44ea-94cd-dde16afa12a6" providerId="ADAL" clId="{C0C7333D-56A8-4B41-9556-F2E81ABBB0DD}" dt="2021-07-10T18:25:24.134" v="1004" actId="14826"/>
          <ac:picMkLst>
            <pc:docMk/>
            <pc:sldMk cId="576100822" sldId="1773"/>
            <ac:picMk id="9" creationId="{6146915E-6047-2F4E-A16D-BA8B3DD3AF74}"/>
          </ac:picMkLst>
        </pc:picChg>
      </pc:sldChg>
      <pc:sldChg chg="delSp modSp add mod">
        <pc:chgData name="Faeder, James R" userId="fdbdb125-015b-44ea-94cd-dde16afa12a6" providerId="ADAL" clId="{C0C7333D-56A8-4B41-9556-F2E81ABBB0DD}" dt="2021-07-10T18:26:32.153" v="1025" actId="478"/>
        <pc:sldMkLst>
          <pc:docMk/>
          <pc:sldMk cId="3466263020" sldId="1774"/>
        </pc:sldMkLst>
        <pc:spChg chg="del">
          <ac:chgData name="Faeder, James R" userId="fdbdb125-015b-44ea-94cd-dde16afa12a6" providerId="ADAL" clId="{C0C7333D-56A8-4B41-9556-F2E81ABBB0DD}" dt="2021-07-10T18:26:32.153" v="1025" actId="478"/>
          <ac:spMkLst>
            <pc:docMk/>
            <pc:sldMk cId="3466263020" sldId="1774"/>
            <ac:spMk id="6" creationId="{384126BF-FA72-4E46-965B-E664505621CC}"/>
          </ac:spMkLst>
        </pc:spChg>
        <pc:picChg chg="mod">
          <ac:chgData name="Faeder, James R" userId="fdbdb125-015b-44ea-94cd-dde16afa12a6" providerId="ADAL" clId="{C0C7333D-56A8-4B41-9556-F2E81ABBB0DD}" dt="2021-07-10T18:26:25.883" v="1024" actId="14826"/>
          <ac:picMkLst>
            <pc:docMk/>
            <pc:sldMk cId="3466263020" sldId="1774"/>
            <ac:picMk id="9" creationId="{6146915E-6047-2F4E-A16D-BA8B3DD3AF74}"/>
          </ac:picMkLst>
        </pc:picChg>
      </pc:sldChg>
      <pc:sldChg chg="addSp delSp modSp add mod">
        <pc:chgData name="Faeder, James R" userId="fdbdb125-015b-44ea-94cd-dde16afa12a6" providerId="ADAL" clId="{C0C7333D-56A8-4B41-9556-F2E81ABBB0DD}" dt="2021-07-10T18:35:06.397" v="1186" actId="478"/>
        <pc:sldMkLst>
          <pc:docMk/>
          <pc:sldMk cId="3636828273" sldId="1775"/>
        </pc:sldMkLst>
        <pc:spChg chg="mod">
          <ac:chgData name="Faeder, James R" userId="fdbdb125-015b-44ea-94cd-dde16afa12a6" providerId="ADAL" clId="{C0C7333D-56A8-4B41-9556-F2E81ABBB0DD}" dt="2021-07-10T18:33:13.026" v="1173" actId="1076"/>
          <ac:spMkLst>
            <pc:docMk/>
            <pc:sldMk cId="3636828273" sldId="1775"/>
            <ac:spMk id="12" creationId="{63845E6F-12E5-1044-BE7F-7A1F20500B1C}"/>
          </ac:spMkLst>
        </pc:spChg>
        <pc:picChg chg="mod">
          <ac:chgData name="Faeder, James R" userId="fdbdb125-015b-44ea-94cd-dde16afa12a6" providerId="ADAL" clId="{C0C7333D-56A8-4B41-9556-F2E81ABBB0DD}" dt="2021-07-10T18:31:10.053" v="1155" actId="14826"/>
          <ac:picMkLst>
            <pc:docMk/>
            <pc:sldMk cId="3636828273" sldId="1775"/>
            <ac:picMk id="9" creationId="{6146915E-6047-2F4E-A16D-BA8B3DD3AF74}"/>
          </ac:picMkLst>
        </pc:picChg>
        <pc:cxnChg chg="add mod">
          <ac:chgData name="Faeder, James R" userId="fdbdb125-015b-44ea-94cd-dde16afa12a6" providerId="ADAL" clId="{C0C7333D-56A8-4B41-9556-F2E81ABBB0DD}" dt="2021-07-10T18:33:20.908" v="1175" actId="14100"/>
          <ac:cxnSpMkLst>
            <pc:docMk/>
            <pc:sldMk cId="3636828273" sldId="1775"/>
            <ac:cxnSpMk id="6" creationId="{B0EA2724-45F0-714F-945A-E1B5CD21A6A4}"/>
          </ac:cxnSpMkLst>
        </pc:cxnChg>
        <pc:cxnChg chg="add del mod">
          <ac:chgData name="Faeder, James R" userId="fdbdb125-015b-44ea-94cd-dde16afa12a6" providerId="ADAL" clId="{C0C7333D-56A8-4B41-9556-F2E81ABBB0DD}" dt="2021-07-10T18:35:06.397" v="1186" actId="478"/>
          <ac:cxnSpMkLst>
            <pc:docMk/>
            <pc:sldMk cId="3636828273" sldId="1775"/>
            <ac:cxnSpMk id="8" creationId="{DF766687-6A63-B246-BAE9-EEDD2AAF32FB}"/>
          </ac:cxnSpMkLst>
        </pc:cxnChg>
      </pc:sldChg>
      <pc:sldChg chg="delSp modSp add mod">
        <pc:chgData name="Faeder, James R" userId="fdbdb125-015b-44ea-94cd-dde16afa12a6" providerId="ADAL" clId="{C0C7333D-56A8-4B41-9556-F2E81ABBB0DD}" dt="2021-07-10T18:35:26.408" v="1189" actId="478"/>
        <pc:sldMkLst>
          <pc:docMk/>
          <pc:sldMk cId="3503422472" sldId="1776"/>
        </pc:sldMkLst>
        <pc:picChg chg="mod">
          <ac:chgData name="Faeder, James R" userId="fdbdb125-015b-44ea-94cd-dde16afa12a6" providerId="ADAL" clId="{C0C7333D-56A8-4B41-9556-F2E81ABBB0DD}" dt="2021-07-10T18:35:18.217" v="1188" actId="14826"/>
          <ac:picMkLst>
            <pc:docMk/>
            <pc:sldMk cId="3503422472" sldId="1776"/>
            <ac:picMk id="9" creationId="{6146915E-6047-2F4E-A16D-BA8B3DD3AF74}"/>
          </ac:picMkLst>
        </pc:picChg>
        <pc:cxnChg chg="del">
          <ac:chgData name="Faeder, James R" userId="fdbdb125-015b-44ea-94cd-dde16afa12a6" providerId="ADAL" clId="{C0C7333D-56A8-4B41-9556-F2E81ABBB0DD}" dt="2021-07-10T18:35:26.408" v="1189" actId="478"/>
          <ac:cxnSpMkLst>
            <pc:docMk/>
            <pc:sldMk cId="3503422472" sldId="1776"/>
            <ac:cxnSpMk id="6" creationId="{B0EA2724-45F0-714F-945A-E1B5CD21A6A4}"/>
          </ac:cxnSpMkLst>
        </pc:cxnChg>
      </pc:sldChg>
      <pc:sldChg chg="modSp add mod">
        <pc:chgData name="Faeder, James R" userId="fdbdb125-015b-44ea-94cd-dde16afa12a6" providerId="ADAL" clId="{C0C7333D-56A8-4B41-9556-F2E81ABBB0DD}" dt="2021-07-10T18:39:16.505" v="1196" actId="20577"/>
        <pc:sldMkLst>
          <pc:docMk/>
          <pc:sldMk cId="1154939512" sldId="1777"/>
        </pc:sldMkLst>
        <pc:spChg chg="mod">
          <ac:chgData name="Faeder, James R" userId="fdbdb125-015b-44ea-94cd-dde16afa12a6" providerId="ADAL" clId="{C0C7333D-56A8-4B41-9556-F2E81ABBB0DD}" dt="2021-07-10T18:39:16.505" v="1196" actId="20577"/>
          <ac:spMkLst>
            <pc:docMk/>
            <pc:sldMk cId="1154939512" sldId="1777"/>
            <ac:spMk id="12" creationId="{63845E6F-12E5-1044-BE7F-7A1F20500B1C}"/>
          </ac:spMkLst>
        </pc:spChg>
        <pc:picChg chg="mod">
          <ac:chgData name="Faeder, James R" userId="fdbdb125-015b-44ea-94cd-dde16afa12a6" providerId="ADAL" clId="{C0C7333D-56A8-4B41-9556-F2E81ABBB0DD}" dt="2021-07-10T18:36:25.985" v="1191" actId="14826"/>
          <ac:picMkLst>
            <pc:docMk/>
            <pc:sldMk cId="1154939512" sldId="1777"/>
            <ac:picMk id="9" creationId="{6146915E-6047-2F4E-A16D-BA8B3DD3AF74}"/>
          </ac:picMkLst>
        </pc:picChg>
      </pc:sldChg>
      <pc:sldChg chg="addSp delSp modSp add mod">
        <pc:chgData name="Faeder, James R" userId="fdbdb125-015b-44ea-94cd-dde16afa12a6" providerId="ADAL" clId="{C0C7333D-56A8-4B41-9556-F2E81ABBB0DD}" dt="2021-07-10T18:41:16.065" v="1261" actId="1076"/>
        <pc:sldMkLst>
          <pc:docMk/>
          <pc:sldMk cId="1553889575" sldId="1778"/>
        </pc:sldMkLst>
        <pc:spChg chg="mod">
          <ac:chgData name="Faeder, James R" userId="fdbdb125-015b-44ea-94cd-dde16afa12a6" providerId="ADAL" clId="{C0C7333D-56A8-4B41-9556-F2E81ABBB0DD}" dt="2021-07-10T18:40:04.286" v="1252" actId="20577"/>
          <ac:spMkLst>
            <pc:docMk/>
            <pc:sldMk cId="1553889575" sldId="1778"/>
            <ac:spMk id="12" creationId="{63845E6F-12E5-1044-BE7F-7A1F20500B1C}"/>
          </ac:spMkLst>
        </pc:spChg>
        <pc:picChg chg="mod">
          <ac:chgData name="Faeder, James R" userId="fdbdb125-015b-44ea-94cd-dde16afa12a6" providerId="ADAL" clId="{C0C7333D-56A8-4B41-9556-F2E81ABBB0DD}" dt="2021-07-10T18:41:03.999" v="1259" actId="14826"/>
          <ac:picMkLst>
            <pc:docMk/>
            <pc:sldMk cId="1553889575" sldId="1778"/>
            <ac:picMk id="9" creationId="{6146915E-6047-2F4E-A16D-BA8B3DD3AF74}"/>
          </ac:picMkLst>
        </pc:picChg>
        <pc:cxnChg chg="add del mod">
          <ac:chgData name="Faeder, James R" userId="fdbdb125-015b-44ea-94cd-dde16afa12a6" providerId="ADAL" clId="{C0C7333D-56A8-4B41-9556-F2E81ABBB0DD}" dt="2021-07-10T18:41:16.065" v="1261" actId="1076"/>
          <ac:cxnSpMkLst>
            <pc:docMk/>
            <pc:sldMk cId="1553889575" sldId="1778"/>
            <ac:cxnSpMk id="6" creationId="{4A9D0B5F-056C-8843-A165-ABFD58720CB5}"/>
          </ac:cxnSpMkLst>
        </pc:cxnChg>
      </pc:sldChg>
      <pc:sldChg chg="addSp delSp modSp new mod">
        <pc:chgData name="Faeder, James R" userId="fdbdb125-015b-44ea-94cd-dde16afa12a6" providerId="ADAL" clId="{C0C7333D-56A8-4B41-9556-F2E81ABBB0DD}" dt="2021-07-10T18:56:02.810" v="1401" actId="21"/>
        <pc:sldMkLst>
          <pc:docMk/>
          <pc:sldMk cId="886519259" sldId="1779"/>
        </pc:sldMkLst>
        <pc:spChg chg="mod">
          <ac:chgData name="Faeder, James R" userId="fdbdb125-015b-44ea-94cd-dde16afa12a6" providerId="ADAL" clId="{C0C7333D-56A8-4B41-9556-F2E81ABBB0DD}" dt="2021-07-10T18:45:32.802" v="1335" actId="5793"/>
          <ac:spMkLst>
            <pc:docMk/>
            <pc:sldMk cId="886519259" sldId="1779"/>
            <ac:spMk id="2" creationId="{F1B7D87C-87A1-F345-A06A-D0CDA3B4A577}"/>
          </ac:spMkLst>
        </pc:spChg>
        <pc:spChg chg="add mod">
          <ac:chgData name="Faeder, James R" userId="fdbdb125-015b-44ea-94cd-dde16afa12a6" providerId="ADAL" clId="{C0C7333D-56A8-4B41-9556-F2E81ABBB0DD}" dt="2021-07-10T18:46:27.635" v="1340" actId="20577"/>
          <ac:spMkLst>
            <pc:docMk/>
            <pc:sldMk cId="886519259" sldId="1779"/>
            <ac:spMk id="5" creationId="{B0D34CB2-4ED1-AB46-857C-DD363E92CDAA}"/>
          </ac:spMkLst>
        </pc:spChg>
        <pc:spChg chg="add mod">
          <ac:chgData name="Faeder, James R" userId="fdbdb125-015b-44ea-94cd-dde16afa12a6" providerId="ADAL" clId="{C0C7333D-56A8-4B41-9556-F2E81ABBB0DD}" dt="2021-07-10T18:54:37.978" v="1399" actId="20577"/>
          <ac:spMkLst>
            <pc:docMk/>
            <pc:sldMk cId="886519259" sldId="1779"/>
            <ac:spMk id="9" creationId="{2BDF7609-C840-3849-AC2C-9A46C6BAE50B}"/>
          </ac:spMkLst>
        </pc:spChg>
        <pc:picChg chg="add del mod">
          <ac:chgData name="Faeder, James R" userId="fdbdb125-015b-44ea-94cd-dde16afa12a6" providerId="ADAL" clId="{C0C7333D-56A8-4B41-9556-F2E81ABBB0DD}" dt="2021-07-10T18:46:10.090" v="1338" actId="478"/>
          <ac:picMkLst>
            <pc:docMk/>
            <pc:sldMk cId="886519259" sldId="1779"/>
            <ac:picMk id="4" creationId="{6D5378AF-C77D-7A4A-B7CD-370C04E1F131}"/>
          </ac:picMkLst>
        </pc:picChg>
        <pc:picChg chg="add mod">
          <ac:chgData name="Faeder, James R" userId="fdbdb125-015b-44ea-94cd-dde16afa12a6" providerId="ADAL" clId="{C0C7333D-56A8-4B41-9556-F2E81ABBB0DD}" dt="2021-07-10T18:47:59.985" v="1373" actId="14826"/>
          <ac:picMkLst>
            <pc:docMk/>
            <pc:sldMk cId="886519259" sldId="1779"/>
            <ac:picMk id="6" creationId="{3138CBE6-ABFF-414A-979A-A37615445E23}"/>
          </ac:picMkLst>
        </pc:picChg>
        <pc:picChg chg="add del">
          <ac:chgData name="Faeder, James R" userId="fdbdb125-015b-44ea-94cd-dde16afa12a6" providerId="ADAL" clId="{C0C7333D-56A8-4B41-9556-F2E81ABBB0DD}" dt="2021-07-10T18:46:45.365" v="1344"/>
          <ac:picMkLst>
            <pc:docMk/>
            <pc:sldMk cId="886519259" sldId="1779"/>
            <ac:picMk id="7" creationId="{14D0A0CD-3E30-D142-9CBD-91A480798806}"/>
          </ac:picMkLst>
        </pc:picChg>
        <pc:picChg chg="add del">
          <ac:chgData name="Faeder, James R" userId="fdbdb125-015b-44ea-94cd-dde16afa12a6" providerId="ADAL" clId="{C0C7333D-56A8-4B41-9556-F2E81ABBB0DD}" dt="2021-07-10T18:47:20.471" v="1347"/>
          <ac:picMkLst>
            <pc:docMk/>
            <pc:sldMk cId="886519259" sldId="1779"/>
            <ac:picMk id="8" creationId="{F66F8C56-B2A6-A94C-B0DA-DAE1ADE1EE9E}"/>
          </ac:picMkLst>
        </pc:picChg>
        <pc:cxnChg chg="add del mod">
          <ac:chgData name="Faeder, James R" userId="fdbdb125-015b-44ea-94cd-dde16afa12a6" providerId="ADAL" clId="{C0C7333D-56A8-4B41-9556-F2E81ABBB0DD}" dt="2021-07-10T18:56:02.810" v="1401" actId="21"/>
          <ac:cxnSpMkLst>
            <pc:docMk/>
            <pc:sldMk cId="886519259" sldId="1779"/>
            <ac:cxnSpMk id="10" creationId="{8A17AB50-59C8-F64E-AD70-D6062426EF6F}"/>
          </ac:cxnSpMkLst>
        </pc:cxnChg>
      </pc:sldChg>
      <pc:sldChg chg="addSp modSp add mod">
        <pc:chgData name="Faeder, James R" userId="fdbdb125-015b-44ea-94cd-dde16afa12a6" providerId="ADAL" clId="{C0C7333D-56A8-4B41-9556-F2E81ABBB0DD}" dt="2021-07-10T18:57:29.982" v="1463" actId="1038"/>
        <pc:sldMkLst>
          <pc:docMk/>
          <pc:sldMk cId="2458770543" sldId="1780"/>
        </pc:sldMkLst>
        <pc:spChg chg="mod">
          <ac:chgData name="Faeder, James R" userId="fdbdb125-015b-44ea-94cd-dde16afa12a6" providerId="ADAL" clId="{C0C7333D-56A8-4B41-9556-F2E81ABBB0DD}" dt="2021-07-10T18:56:57.171" v="1444" actId="313"/>
          <ac:spMkLst>
            <pc:docMk/>
            <pc:sldMk cId="2458770543" sldId="1780"/>
            <ac:spMk id="9" creationId="{2BDF7609-C840-3849-AC2C-9A46C6BAE50B}"/>
          </ac:spMkLst>
        </pc:spChg>
        <pc:picChg chg="mod">
          <ac:chgData name="Faeder, James R" userId="fdbdb125-015b-44ea-94cd-dde16afa12a6" providerId="ADAL" clId="{C0C7333D-56A8-4B41-9556-F2E81ABBB0DD}" dt="2021-07-10T18:57:15.462" v="1453" actId="1076"/>
          <ac:picMkLst>
            <pc:docMk/>
            <pc:sldMk cId="2458770543" sldId="1780"/>
            <ac:picMk id="6" creationId="{3138CBE6-ABFF-414A-979A-A37615445E23}"/>
          </ac:picMkLst>
        </pc:picChg>
        <pc:cxnChg chg="add mod">
          <ac:chgData name="Faeder, James R" userId="fdbdb125-015b-44ea-94cd-dde16afa12a6" providerId="ADAL" clId="{C0C7333D-56A8-4B41-9556-F2E81ABBB0DD}" dt="2021-07-10T18:57:29.982" v="1463" actId="1038"/>
          <ac:cxnSpMkLst>
            <pc:docMk/>
            <pc:sldMk cId="2458770543" sldId="1780"/>
            <ac:cxnSpMk id="7" creationId="{914566A5-A0EF-DF49-B679-0E77148B3FA5}"/>
          </ac:cxnSpMkLst>
        </pc:cxnChg>
      </pc:sldChg>
      <pc:sldChg chg="delSp modSp add mod">
        <pc:chgData name="Faeder, James R" userId="fdbdb125-015b-44ea-94cd-dde16afa12a6" providerId="ADAL" clId="{C0C7333D-56A8-4B41-9556-F2E81ABBB0DD}" dt="2021-07-10T19:03:27.027" v="1638" actId="14826"/>
        <pc:sldMkLst>
          <pc:docMk/>
          <pc:sldMk cId="145451892" sldId="1781"/>
        </pc:sldMkLst>
        <pc:spChg chg="mod">
          <ac:chgData name="Faeder, James R" userId="fdbdb125-015b-44ea-94cd-dde16afa12a6" providerId="ADAL" clId="{C0C7333D-56A8-4B41-9556-F2E81ABBB0DD}" dt="2021-07-10T19:02:28.904" v="1636" actId="20577"/>
          <ac:spMkLst>
            <pc:docMk/>
            <pc:sldMk cId="145451892" sldId="1781"/>
            <ac:spMk id="9" creationId="{2BDF7609-C840-3849-AC2C-9A46C6BAE50B}"/>
          </ac:spMkLst>
        </pc:spChg>
        <pc:picChg chg="mod">
          <ac:chgData name="Faeder, James R" userId="fdbdb125-015b-44ea-94cd-dde16afa12a6" providerId="ADAL" clId="{C0C7333D-56A8-4B41-9556-F2E81ABBB0DD}" dt="2021-07-10T19:03:27.027" v="1638" actId="14826"/>
          <ac:picMkLst>
            <pc:docMk/>
            <pc:sldMk cId="145451892" sldId="1781"/>
            <ac:picMk id="6" creationId="{3138CBE6-ABFF-414A-979A-A37615445E23}"/>
          </ac:picMkLst>
        </pc:picChg>
        <pc:cxnChg chg="del">
          <ac:chgData name="Faeder, James R" userId="fdbdb125-015b-44ea-94cd-dde16afa12a6" providerId="ADAL" clId="{C0C7333D-56A8-4B41-9556-F2E81ABBB0DD}" dt="2021-07-10T18:57:38.937" v="1465" actId="478"/>
          <ac:cxnSpMkLst>
            <pc:docMk/>
            <pc:sldMk cId="145451892" sldId="1781"/>
            <ac:cxnSpMk id="7" creationId="{914566A5-A0EF-DF49-B679-0E77148B3FA5}"/>
          </ac:cxnSpMkLst>
        </pc:cxnChg>
      </pc:sldChg>
      <pc:sldChg chg="modSp add mod">
        <pc:chgData name="Faeder, James R" userId="fdbdb125-015b-44ea-94cd-dde16afa12a6" providerId="ADAL" clId="{C0C7333D-56A8-4B41-9556-F2E81ABBB0DD}" dt="2021-07-10T19:03:34.139" v="1639" actId="20577"/>
        <pc:sldMkLst>
          <pc:docMk/>
          <pc:sldMk cId="3854666487" sldId="1782"/>
        </pc:sldMkLst>
        <pc:spChg chg="mod">
          <ac:chgData name="Faeder, James R" userId="fdbdb125-015b-44ea-94cd-dde16afa12a6" providerId="ADAL" clId="{C0C7333D-56A8-4B41-9556-F2E81ABBB0DD}" dt="2021-07-10T19:03:34.139" v="1639" actId="20577"/>
          <ac:spMkLst>
            <pc:docMk/>
            <pc:sldMk cId="3854666487" sldId="1782"/>
            <ac:spMk id="9" creationId="{2BDF7609-C840-3849-AC2C-9A46C6BAE50B}"/>
          </ac:spMkLst>
        </pc:spChg>
      </pc:sldChg>
      <pc:sldChg chg="addSp modSp add mod">
        <pc:chgData name="Faeder, James R" userId="fdbdb125-015b-44ea-94cd-dde16afa12a6" providerId="ADAL" clId="{C0C7333D-56A8-4B41-9556-F2E81ABBB0DD}" dt="2021-07-10T19:05:03.501" v="1642" actId="1076"/>
        <pc:sldMkLst>
          <pc:docMk/>
          <pc:sldMk cId="1868144256" sldId="1783"/>
        </pc:sldMkLst>
        <pc:picChg chg="mod">
          <ac:chgData name="Faeder, James R" userId="fdbdb125-015b-44ea-94cd-dde16afa12a6" providerId="ADAL" clId="{C0C7333D-56A8-4B41-9556-F2E81ABBB0DD}" dt="2021-07-10T19:04:45.607" v="1640" actId="14826"/>
          <ac:picMkLst>
            <pc:docMk/>
            <pc:sldMk cId="1868144256" sldId="1783"/>
            <ac:picMk id="6" creationId="{3138CBE6-ABFF-414A-979A-A37615445E23}"/>
          </ac:picMkLst>
        </pc:picChg>
        <pc:cxnChg chg="add mod">
          <ac:chgData name="Faeder, James R" userId="fdbdb125-015b-44ea-94cd-dde16afa12a6" providerId="ADAL" clId="{C0C7333D-56A8-4B41-9556-F2E81ABBB0DD}" dt="2021-07-10T19:05:03.501" v="1642" actId="1076"/>
          <ac:cxnSpMkLst>
            <pc:docMk/>
            <pc:sldMk cId="1868144256" sldId="1783"/>
            <ac:cxnSpMk id="7" creationId="{C19F7426-AC3C-4A4C-8B6C-330749ADE2A2}"/>
          </ac:cxnSpMkLst>
        </pc:cxnChg>
      </pc:sldChg>
      <pc:sldChg chg="delSp modSp add mod">
        <pc:chgData name="Faeder, James R" userId="fdbdb125-015b-44ea-94cd-dde16afa12a6" providerId="ADAL" clId="{C0C7333D-56A8-4B41-9556-F2E81ABBB0DD}" dt="2021-07-10T19:05:49.919" v="1645" actId="478"/>
        <pc:sldMkLst>
          <pc:docMk/>
          <pc:sldMk cId="3878509175" sldId="1784"/>
        </pc:sldMkLst>
        <pc:picChg chg="mod">
          <ac:chgData name="Faeder, James R" userId="fdbdb125-015b-44ea-94cd-dde16afa12a6" providerId="ADAL" clId="{C0C7333D-56A8-4B41-9556-F2E81ABBB0DD}" dt="2021-07-10T19:05:48.608" v="1644" actId="14826"/>
          <ac:picMkLst>
            <pc:docMk/>
            <pc:sldMk cId="3878509175" sldId="1784"/>
            <ac:picMk id="6" creationId="{3138CBE6-ABFF-414A-979A-A37615445E23}"/>
          </ac:picMkLst>
        </pc:picChg>
        <pc:cxnChg chg="del">
          <ac:chgData name="Faeder, James R" userId="fdbdb125-015b-44ea-94cd-dde16afa12a6" providerId="ADAL" clId="{C0C7333D-56A8-4B41-9556-F2E81ABBB0DD}" dt="2021-07-10T19:05:49.919" v="1645" actId="478"/>
          <ac:cxnSpMkLst>
            <pc:docMk/>
            <pc:sldMk cId="3878509175" sldId="1784"/>
            <ac:cxnSpMk id="7" creationId="{C19F7426-AC3C-4A4C-8B6C-330749ADE2A2}"/>
          </ac:cxnSpMkLst>
        </pc:cxnChg>
      </pc:sldChg>
      <pc:sldChg chg="modSp add mod">
        <pc:chgData name="Faeder, James R" userId="fdbdb125-015b-44ea-94cd-dde16afa12a6" providerId="ADAL" clId="{C0C7333D-56A8-4B41-9556-F2E81ABBB0DD}" dt="2021-07-10T19:08:06.886" v="1775" actId="20577"/>
        <pc:sldMkLst>
          <pc:docMk/>
          <pc:sldMk cId="3045814407" sldId="1785"/>
        </pc:sldMkLst>
        <pc:spChg chg="mod">
          <ac:chgData name="Faeder, James R" userId="fdbdb125-015b-44ea-94cd-dde16afa12a6" providerId="ADAL" clId="{C0C7333D-56A8-4B41-9556-F2E81ABBB0DD}" dt="2021-07-10T19:08:06.886" v="1775" actId="20577"/>
          <ac:spMkLst>
            <pc:docMk/>
            <pc:sldMk cId="3045814407" sldId="1785"/>
            <ac:spMk id="9" creationId="{2BDF7609-C840-3849-AC2C-9A46C6BAE50B}"/>
          </ac:spMkLst>
        </pc:spChg>
      </pc:sldChg>
      <pc:sldChg chg="modSp add mod">
        <pc:chgData name="Faeder, James R" userId="fdbdb125-015b-44ea-94cd-dde16afa12a6" providerId="ADAL" clId="{C0C7333D-56A8-4B41-9556-F2E81ABBB0DD}" dt="2021-07-10T19:09:32.551" v="1826" actId="20577"/>
        <pc:sldMkLst>
          <pc:docMk/>
          <pc:sldMk cId="3772910052" sldId="1786"/>
        </pc:sldMkLst>
        <pc:spChg chg="mod">
          <ac:chgData name="Faeder, James R" userId="fdbdb125-015b-44ea-94cd-dde16afa12a6" providerId="ADAL" clId="{C0C7333D-56A8-4B41-9556-F2E81ABBB0DD}" dt="2021-07-10T19:09:32.551" v="1826" actId="20577"/>
          <ac:spMkLst>
            <pc:docMk/>
            <pc:sldMk cId="3772910052" sldId="1786"/>
            <ac:spMk id="9" creationId="{2BDF7609-C840-3849-AC2C-9A46C6BAE50B}"/>
          </ac:spMkLst>
        </pc:spChg>
        <pc:picChg chg="mod">
          <ac:chgData name="Faeder, James R" userId="fdbdb125-015b-44ea-94cd-dde16afa12a6" providerId="ADAL" clId="{C0C7333D-56A8-4B41-9556-F2E81ABBB0DD}" dt="2021-07-10T19:09:17.127" v="1777" actId="14826"/>
          <ac:picMkLst>
            <pc:docMk/>
            <pc:sldMk cId="3772910052" sldId="1786"/>
            <ac:picMk id="6" creationId="{3138CBE6-ABFF-414A-979A-A37615445E23}"/>
          </ac:picMkLst>
        </pc:picChg>
      </pc:sldChg>
      <pc:sldChg chg="modSp add mod">
        <pc:chgData name="Faeder, James R" userId="fdbdb125-015b-44ea-94cd-dde16afa12a6" providerId="ADAL" clId="{C0C7333D-56A8-4B41-9556-F2E81ABBB0DD}" dt="2021-07-10T19:10:16.561" v="1849" actId="20577"/>
        <pc:sldMkLst>
          <pc:docMk/>
          <pc:sldMk cId="3055832192" sldId="1787"/>
        </pc:sldMkLst>
        <pc:spChg chg="mod">
          <ac:chgData name="Faeder, James R" userId="fdbdb125-015b-44ea-94cd-dde16afa12a6" providerId="ADAL" clId="{C0C7333D-56A8-4B41-9556-F2E81ABBB0DD}" dt="2021-07-10T19:10:16.561" v="1849" actId="20577"/>
          <ac:spMkLst>
            <pc:docMk/>
            <pc:sldMk cId="3055832192" sldId="1787"/>
            <ac:spMk id="9" creationId="{2BDF7609-C840-3849-AC2C-9A46C6BAE50B}"/>
          </ac:spMkLst>
        </pc:spChg>
        <pc:picChg chg="mod">
          <ac:chgData name="Faeder, James R" userId="fdbdb125-015b-44ea-94cd-dde16afa12a6" providerId="ADAL" clId="{C0C7333D-56A8-4B41-9556-F2E81ABBB0DD}" dt="2021-07-10T19:09:53.121" v="1828" actId="14826"/>
          <ac:picMkLst>
            <pc:docMk/>
            <pc:sldMk cId="3055832192" sldId="1787"/>
            <ac:picMk id="6" creationId="{3138CBE6-ABFF-414A-979A-A37615445E23}"/>
          </ac:picMkLst>
        </pc:picChg>
      </pc:sldChg>
      <pc:sldChg chg="modSp add mod">
        <pc:chgData name="Faeder, James R" userId="fdbdb125-015b-44ea-94cd-dde16afa12a6" providerId="ADAL" clId="{C0C7333D-56A8-4B41-9556-F2E81ABBB0DD}" dt="2021-07-10T19:11:06.946" v="1908" actId="20577"/>
        <pc:sldMkLst>
          <pc:docMk/>
          <pc:sldMk cId="77696792" sldId="1788"/>
        </pc:sldMkLst>
        <pc:spChg chg="mod">
          <ac:chgData name="Faeder, James R" userId="fdbdb125-015b-44ea-94cd-dde16afa12a6" providerId="ADAL" clId="{C0C7333D-56A8-4B41-9556-F2E81ABBB0DD}" dt="2021-07-10T19:11:06.946" v="1908" actId="20577"/>
          <ac:spMkLst>
            <pc:docMk/>
            <pc:sldMk cId="77696792" sldId="1788"/>
            <ac:spMk id="9" creationId="{2BDF7609-C840-3849-AC2C-9A46C6BAE50B}"/>
          </ac:spMkLst>
        </pc:spChg>
      </pc:sldChg>
      <pc:sldChg chg="modSp add mod">
        <pc:chgData name="Faeder, James R" userId="fdbdb125-015b-44ea-94cd-dde16afa12a6" providerId="ADAL" clId="{C0C7333D-56A8-4B41-9556-F2E81ABBB0DD}" dt="2021-07-10T19:12:37.979" v="1911" actId="14826"/>
        <pc:sldMkLst>
          <pc:docMk/>
          <pc:sldMk cId="1033255749" sldId="1789"/>
        </pc:sldMkLst>
        <pc:picChg chg="mod">
          <ac:chgData name="Faeder, James R" userId="fdbdb125-015b-44ea-94cd-dde16afa12a6" providerId="ADAL" clId="{C0C7333D-56A8-4B41-9556-F2E81ABBB0DD}" dt="2021-07-10T19:12:37.979" v="1911" actId="14826"/>
          <ac:picMkLst>
            <pc:docMk/>
            <pc:sldMk cId="1033255749" sldId="1789"/>
            <ac:picMk id="6" creationId="{3138CBE6-ABFF-414A-979A-A37615445E23}"/>
          </ac:picMkLst>
        </pc:picChg>
      </pc:sldChg>
      <pc:sldChg chg="modSp add mod modAnim">
        <pc:chgData name="Faeder, James R" userId="fdbdb125-015b-44ea-94cd-dde16afa12a6" providerId="ADAL" clId="{C0C7333D-56A8-4B41-9556-F2E81ABBB0DD}" dt="2021-07-10T19:19:45.226" v="2533" actId="20577"/>
        <pc:sldMkLst>
          <pc:docMk/>
          <pc:sldMk cId="4080811958" sldId="1790"/>
        </pc:sldMkLst>
        <pc:spChg chg="mod">
          <ac:chgData name="Faeder, James R" userId="fdbdb125-015b-44ea-94cd-dde16afa12a6" providerId="ADAL" clId="{C0C7333D-56A8-4B41-9556-F2E81ABBB0DD}" dt="2021-07-10T19:19:45.226" v="2533" actId="20577"/>
          <ac:spMkLst>
            <pc:docMk/>
            <pc:sldMk cId="4080811958" sldId="1790"/>
            <ac:spMk id="2" creationId="{F1B7D87C-87A1-F345-A06A-D0CDA3B4A577}"/>
          </ac:spMkLst>
        </pc:spChg>
        <pc:spChg chg="mod">
          <ac:chgData name="Faeder, James R" userId="fdbdb125-015b-44ea-94cd-dde16afa12a6" providerId="ADAL" clId="{C0C7333D-56A8-4B41-9556-F2E81ABBB0DD}" dt="2021-07-10T19:17:42.790" v="2500" actId="12"/>
          <ac:spMkLst>
            <pc:docMk/>
            <pc:sldMk cId="4080811958" sldId="1790"/>
            <ac:spMk id="9" creationId="{2BDF7609-C840-3849-AC2C-9A46C6BAE50B}"/>
          </ac:spMkLst>
        </pc:spChg>
      </pc:sldChg>
      <pc:sldChg chg="modSp add mod modAnim">
        <pc:chgData name="Faeder, James R" userId="fdbdb125-015b-44ea-94cd-dde16afa12a6" providerId="ADAL" clId="{C0C7333D-56A8-4B41-9556-F2E81ABBB0DD}" dt="2021-07-10T19:20:00.086" v="2534"/>
        <pc:sldMkLst>
          <pc:docMk/>
          <pc:sldMk cId="2444246872" sldId="1791"/>
        </pc:sldMkLst>
        <pc:spChg chg="mod">
          <ac:chgData name="Faeder, James R" userId="fdbdb125-015b-44ea-94cd-dde16afa12a6" providerId="ADAL" clId="{C0C7333D-56A8-4B41-9556-F2E81ABBB0DD}" dt="2021-07-10T19:20:00.086" v="2534"/>
          <ac:spMkLst>
            <pc:docMk/>
            <pc:sldMk cId="2444246872" sldId="1791"/>
            <ac:spMk id="2" creationId="{F1B7D87C-87A1-F345-A06A-D0CDA3B4A577}"/>
          </ac:spMkLst>
        </pc:spChg>
        <pc:picChg chg="mod">
          <ac:chgData name="Faeder, James R" userId="fdbdb125-015b-44ea-94cd-dde16afa12a6" providerId="ADAL" clId="{C0C7333D-56A8-4B41-9556-F2E81ABBB0DD}" dt="2021-07-10T19:19:10.743" v="2508" actId="14826"/>
          <ac:picMkLst>
            <pc:docMk/>
            <pc:sldMk cId="2444246872" sldId="1791"/>
            <ac:picMk id="6" creationId="{3138CBE6-ABFF-414A-979A-A37615445E23}"/>
          </ac:picMkLst>
        </pc:picChg>
      </pc:sldChg>
      <pc:sldChg chg="addSp delSp modSp new mod modClrScheme chgLayout">
        <pc:chgData name="Faeder, James R" userId="fdbdb125-015b-44ea-94cd-dde16afa12a6" providerId="ADAL" clId="{C0C7333D-56A8-4B41-9556-F2E81ABBB0DD}" dt="2021-07-11T17:07:39.273" v="2762" actId="14826"/>
        <pc:sldMkLst>
          <pc:docMk/>
          <pc:sldMk cId="2729354312" sldId="1792"/>
        </pc:sldMkLst>
        <pc:spChg chg="mod ord">
          <ac:chgData name="Faeder, James R" userId="fdbdb125-015b-44ea-94cd-dde16afa12a6" providerId="ADAL" clId="{C0C7333D-56A8-4B41-9556-F2E81ABBB0DD}" dt="2021-07-11T17:07:15.645" v="2759" actId="14100"/>
          <ac:spMkLst>
            <pc:docMk/>
            <pc:sldMk cId="2729354312" sldId="1792"/>
            <ac:spMk id="2" creationId="{45616B28-7860-6A46-8E9C-307A504BF6A2}"/>
          </ac:spMkLst>
        </pc:spChg>
        <pc:spChg chg="del">
          <ac:chgData name="Faeder, James R" userId="fdbdb125-015b-44ea-94cd-dde16afa12a6" providerId="ADAL" clId="{C0C7333D-56A8-4B41-9556-F2E81ABBB0DD}" dt="2021-07-11T17:04:59.625" v="2725"/>
          <ac:spMkLst>
            <pc:docMk/>
            <pc:sldMk cId="2729354312" sldId="1792"/>
            <ac:spMk id="3" creationId="{B4E9D605-9839-2246-97C1-A3451317BD91}"/>
          </ac:spMkLst>
        </pc:spChg>
        <pc:spChg chg="mod ord">
          <ac:chgData name="Faeder, James R" userId="fdbdb125-015b-44ea-94cd-dde16afa12a6" providerId="ADAL" clId="{C0C7333D-56A8-4B41-9556-F2E81ABBB0DD}" dt="2021-07-11T17:06:38.215" v="2734" actId="700"/>
          <ac:spMkLst>
            <pc:docMk/>
            <pc:sldMk cId="2729354312" sldId="1792"/>
            <ac:spMk id="4" creationId="{162D2B7B-0598-AD44-B5F1-FD27BD4C9284}"/>
          </ac:spMkLst>
        </pc:spChg>
        <pc:spChg chg="add del mod">
          <ac:chgData name="Faeder, James R" userId="fdbdb125-015b-44ea-94cd-dde16afa12a6" providerId="ADAL" clId="{C0C7333D-56A8-4B41-9556-F2E81ABBB0DD}" dt="2021-07-11T17:05:28.747" v="2729"/>
          <ac:spMkLst>
            <pc:docMk/>
            <pc:sldMk cId="2729354312" sldId="1792"/>
            <ac:spMk id="7" creationId="{FF1EC813-4836-484B-82B3-F738715468D9}"/>
          </ac:spMkLst>
        </pc:spChg>
        <pc:spChg chg="add del mod">
          <ac:chgData name="Faeder, James R" userId="fdbdb125-015b-44ea-94cd-dde16afa12a6" providerId="ADAL" clId="{C0C7333D-56A8-4B41-9556-F2E81ABBB0DD}" dt="2021-07-11T17:06:38.215" v="2734" actId="700"/>
          <ac:spMkLst>
            <pc:docMk/>
            <pc:sldMk cId="2729354312" sldId="1792"/>
            <ac:spMk id="11" creationId="{45692D2C-85A2-D04A-AED7-EDF4EE6E3DDE}"/>
          </ac:spMkLst>
        </pc:spChg>
        <pc:picChg chg="add del mod">
          <ac:chgData name="Faeder, James R" userId="fdbdb125-015b-44ea-94cd-dde16afa12a6" providerId="ADAL" clId="{C0C7333D-56A8-4B41-9556-F2E81ABBB0DD}" dt="2021-07-11T17:05:06.432" v="2726" actId="478"/>
          <ac:picMkLst>
            <pc:docMk/>
            <pc:sldMk cId="2729354312" sldId="1792"/>
            <ac:picMk id="5" creationId="{CC60EE4F-6E11-B344-AB3A-FD7B8463FFC2}"/>
          </ac:picMkLst>
        </pc:picChg>
        <pc:picChg chg="add del">
          <ac:chgData name="Faeder, James R" userId="fdbdb125-015b-44ea-94cd-dde16afa12a6" providerId="ADAL" clId="{C0C7333D-56A8-4B41-9556-F2E81ABBB0DD}" dt="2021-07-11T17:05:26.635" v="2728"/>
          <ac:picMkLst>
            <pc:docMk/>
            <pc:sldMk cId="2729354312" sldId="1792"/>
            <ac:picMk id="8" creationId="{29DD517B-FFF4-8845-9A39-CE3A631ABAD4}"/>
          </ac:picMkLst>
        </pc:picChg>
        <pc:picChg chg="add del mod">
          <ac:chgData name="Faeder, James R" userId="fdbdb125-015b-44ea-94cd-dde16afa12a6" providerId="ADAL" clId="{C0C7333D-56A8-4B41-9556-F2E81ABBB0DD}" dt="2021-07-11T17:06:22.930" v="2732" actId="21"/>
          <ac:picMkLst>
            <pc:docMk/>
            <pc:sldMk cId="2729354312" sldId="1792"/>
            <ac:picMk id="9" creationId="{6E62C522-E4EA-6B4F-B103-B5F855833B09}"/>
          </ac:picMkLst>
        </pc:picChg>
        <pc:picChg chg="add del mod">
          <ac:chgData name="Faeder, James R" userId="fdbdb125-015b-44ea-94cd-dde16afa12a6" providerId="ADAL" clId="{C0C7333D-56A8-4B41-9556-F2E81ABBB0DD}" dt="2021-07-11T17:07:39.273" v="2762" actId="14826"/>
          <ac:picMkLst>
            <pc:docMk/>
            <pc:sldMk cId="2729354312" sldId="1792"/>
            <ac:picMk id="12" creationId="{ABF7B744-C8AD-D745-B2DA-B954EEA5CF5E}"/>
          </ac:picMkLst>
        </pc:picChg>
      </pc:sldChg>
      <pc:sldChg chg="modSp add mod">
        <pc:chgData name="Faeder, James R" userId="fdbdb125-015b-44ea-94cd-dde16afa12a6" providerId="ADAL" clId="{C0C7333D-56A8-4B41-9556-F2E81ABBB0DD}" dt="2021-07-11T17:31:40.168" v="3064" actId="20577"/>
        <pc:sldMkLst>
          <pc:docMk/>
          <pc:sldMk cId="1635560240" sldId="1793"/>
        </pc:sldMkLst>
        <pc:spChg chg="mod">
          <ac:chgData name="Faeder, James R" userId="fdbdb125-015b-44ea-94cd-dde16afa12a6" providerId="ADAL" clId="{C0C7333D-56A8-4B41-9556-F2E81ABBB0DD}" dt="2021-07-11T17:31:40.168" v="3064" actId="20577"/>
          <ac:spMkLst>
            <pc:docMk/>
            <pc:sldMk cId="1635560240" sldId="1793"/>
            <ac:spMk id="2" creationId="{45616B28-7860-6A46-8E9C-307A504BF6A2}"/>
          </ac:spMkLst>
        </pc:spChg>
        <pc:picChg chg="mod">
          <ac:chgData name="Faeder, James R" userId="fdbdb125-015b-44ea-94cd-dde16afa12a6" providerId="ADAL" clId="{C0C7333D-56A8-4B41-9556-F2E81ABBB0DD}" dt="2021-07-11T17:09:12.406" v="2886" actId="14826"/>
          <ac:picMkLst>
            <pc:docMk/>
            <pc:sldMk cId="1635560240" sldId="1793"/>
            <ac:picMk id="12" creationId="{ABF7B744-C8AD-D745-B2DA-B954EEA5CF5E}"/>
          </ac:picMkLst>
        </pc:picChg>
      </pc:sldChg>
      <pc:sldChg chg="modSp add mod">
        <pc:chgData name="Faeder, James R" userId="fdbdb125-015b-44ea-94cd-dde16afa12a6" providerId="ADAL" clId="{C0C7333D-56A8-4B41-9556-F2E81ABBB0DD}" dt="2021-07-11T17:31:24.884" v="3052"/>
        <pc:sldMkLst>
          <pc:docMk/>
          <pc:sldMk cId="2570721853" sldId="1794"/>
        </pc:sldMkLst>
        <pc:spChg chg="mod">
          <ac:chgData name="Faeder, James R" userId="fdbdb125-015b-44ea-94cd-dde16afa12a6" providerId="ADAL" clId="{C0C7333D-56A8-4B41-9556-F2E81ABBB0DD}" dt="2021-07-11T17:31:24.884" v="3052"/>
          <ac:spMkLst>
            <pc:docMk/>
            <pc:sldMk cId="2570721853" sldId="1794"/>
            <ac:spMk id="2" creationId="{45616B28-7860-6A46-8E9C-307A504BF6A2}"/>
          </ac:spMkLst>
        </pc:spChg>
        <pc:picChg chg="mod">
          <ac:chgData name="Faeder, James R" userId="fdbdb125-015b-44ea-94cd-dde16afa12a6" providerId="ADAL" clId="{C0C7333D-56A8-4B41-9556-F2E81ABBB0DD}" dt="2021-07-11T17:10:58.345" v="3030" actId="14826"/>
          <ac:picMkLst>
            <pc:docMk/>
            <pc:sldMk cId="2570721853" sldId="1794"/>
            <ac:picMk id="12" creationId="{ABF7B744-C8AD-D745-B2DA-B954EEA5CF5E}"/>
          </ac:picMkLst>
        </pc:picChg>
      </pc:sldChg>
      <pc:sldChg chg="modSp add del mod">
        <pc:chgData name="Faeder, James R" userId="fdbdb125-015b-44ea-94cd-dde16afa12a6" providerId="ADAL" clId="{C0C7333D-56A8-4B41-9556-F2E81ABBB0DD}" dt="2021-07-11T17:32:59.833" v="3069" actId="2696"/>
        <pc:sldMkLst>
          <pc:docMk/>
          <pc:sldMk cId="2244893270" sldId="1795"/>
        </pc:sldMkLst>
        <pc:spChg chg="mod">
          <ac:chgData name="Faeder, James R" userId="fdbdb125-015b-44ea-94cd-dde16afa12a6" providerId="ADAL" clId="{C0C7333D-56A8-4B41-9556-F2E81ABBB0DD}" dt="2021-07-11T17:31:07.800" v="3051" actId="27636"/>
          <ac:spMkLst>
            <pc:docMk/>
            <pc:sldMk cId="2244893270" sldId="1795"/>
            <ac:spMk id="2" creationId="{45616B28-7860-6A46-8E9C-307A504BF6A2}"/>
          </ac:spMkLst>
        </pc:spChg>
        <pc:picChg chg="mod">
          <ac:chgData name="Faeder, James R" userId="fdbdb125-015b-44ea-94cd-dde16afa12a6" providerId="ADAL" clId="{C0C7333D-56A8-4B41-9556-F2E81ABBB0DD}" dt="2021-07-11T17:11:25.284" v="3032" actId="14826"/>
          <ac:picMkLst>
            <pc:docMk/>
            <pc:sldMk cId="2244893270" sldId="1795"/>
            <ac:picMk id="12" creationId="{ABF7B744-C8AD-D745-B2DA-B954EEA5CF5E}"/>
          </ac:picMkLst>
        </pc:picChg>
      </pc:sldChg>
      <pc:sldChg chg="add del">
        <pc:chgData name="Faeder, James R" userId="fdbdb125-015b-44ea-94cd-dde16afa12a6" providerId="ADAL" clId="{C0C7333D-56A8-4B41-9556-F2E81ABBB0DD}" dt="2021-07-11T17:33:06.448" v="3070" actId="2696"/>
        <pc:sldMkLst>
          <pc:docMk/>
          <pc:sldMk cId="1631480" sldId="1796"/>
        </pc:sldMkLst>
      </pc:sldChg>
      <pc:sldChg chg="modSp add del mod ord">
        <pc:chgData name="Faeder, James R" userId="fdbdb125-015b-44ea-94cd-dde16afa12a6" providerId="ADAL" clId="{C0C7333D-56A8-4B41-9556-F2E81ABBB0DD}" dt="2021-07-11T17:31:51.662" v="3065" actId="2696"/>
        <pc:sldMkLst>
          <pc:docMk/>
          <pc:sldMk cId="3401484057" sldId="1796"/>
        </pc:sldMkLst>
        <pc:spChg chg="mod">
          <ac:chgData name="Faeder, James R" userId="fdbdb125-015b-44ea-94cd-dde16afa12a6" providerId="ADAL" clId="{C0C7333D-56A8-4B41-9556-F2E81ABBB0DD}" dt="2021-07-11T17:30:33.986" v="3041" actId="20577"/>
          <ac:spMkLst>
            <pc:docMk/>
            <pc:sldMk cId="3401484057" sldId="1796"/>
            <ac:spMk id="9" creationId="{2BDF7609-C840-3849-AC2C-9A46C6BAE50B}"/>
          </ac:spMkLst>
        </pc:spChg>
      </pc:sldChg>
      <pc:sldChg chg="modSp add del mod">
        <pc:chgData name="Faeder, James R" userId="fdbdb125-015b-44ea-94cd-dde16afa12a6" providerId="ADAL" clId="{C0C7333D-56A8-4B41-9556-F2E81ABBB0DD}" dt="2021-07-11T17:52:50.234" v="3855" actId="2696"/>
        <pc:sldMkLst>
          <pc:docMk/>
          <pc:sldMk cId="521481880" sldId="1797"/>
        </pc:sldMkLst>
        <pc:picChg chg="mod">
          <ac:chgData name="Faeder, James R" userId="fdbdb125-015b-44ea-94cd-dde16afa12a6" providerId="ADAL" clId="{C0C7333D-56A8-4B41-9556-F2E81ABBB0DD}" dt="2021-07-11T17:32:51.583" v="3068" actId="14826"/>
          <ac:picMkLst>
            <pc:docMk/>
            <pc:sldMk cId="521481880" sldId="1797"/>
            <ac:picMk id="12" creationId="{ABF7B744-C8AD-D745-B2DA-B954EEA5CF5E}"/>
          </ac:picMkLst>
        </pc:picChg>
      </pc:sldChg>
      <pc:sldChg chg="addSp modSp add del mod modAnim">
        <pc:chgData name="Faeder, James R" userId="fdbdb125-015b-44ea-94cd-dde16afa12a6" providerId="ADAL" clId="{C0C7333D-56A8-4B41-9556-F2E81ABBB0DD}" dt="2021-07-11T17:52:50.234" v="3855" actId="2696"/>
        <pc:sldMkLst>
          <pc:docMk/>
          <pc:sldMk cId="3761223121" sldId="1798"/>
        </pc:sldMkLst>
        <pc:spChg chg="mod">
          <ac:chgData name="Faeder, James R" userId="fdbdb125-015b-44ea-94cd-dde16afa12a6" providerId="ADAL" clId="{C0C7333D-56A8-4B41-9556-F2E81ABBB0DD}" dt="2021-07-11T17:34:43.901" v="3200" actId="20577"/>
          <ac:spMkLst>
            <pc:docMk/>
            <pc:sldMk cId="3761223121" sldId="1798"/>
            <ac:spMk id="2" creationId="{45616B28-7860-6A46-8E9C-307A504BF6A2}"/>
          </ac:spMkLst>
        </pc:spChg>
        <pc:spChg chg="add mod">
          <ac:chgData name="Faeder, James R" userId="fdbdb125-015b-44ea-94cd-dde16afa12a6" providerId="ADAL" clId="{C0C7333D-56A8-4B41-9556-F2E81ABBB0DD}" dt="2021-07-11T17:51:22.515" v="3854" actId="27636"/>
          <ac:spMkLst>
            <pc:docMk/>
            <pc:sldMk cId="3761223121" sldId="1798"/>
            <ac:spMk id="5" creationId="{11F4A8CD-DB4E-A545-9F07-7EC2CC929506}"/>
          </ac:spMkLst>
        </pc:spChg>
      </pc:sldChg>
      <pc:sldChg chg="add del">
        <pc:chgData name="Faeder, James R" userId="fdbdb125-015b-44ea-94cd-dde16afa12a6" providerId="ADAL" clId="{C0C7333D-56A8-4B41-9556-F2E81ABBB0DD}" dt="2021-07-11T17:52:50.234" v="3855" actId="2696"/>
        <pc:sldMkLst>
          <pc:docMk/>
          <pc:sldMk cId="2610675863" sldId="1799"/>
        </pc:sldMkLst>
      </pc:sldChg>
      <pc:sldChg chg="addSp delSp modSp add mod">
        <pc:chgData name="Faeder, James R" userId="fdbdb125-015b-44ea-94cd-dde16afa12a6" providerId="ADAL" clId="{C0C7333D-56A8-4B41-9556-F2E81ABBB0DD}" dt="2021-07-11T18:23:56.463" v="4051" actId="478"/>
        <pc:sldMkLst>
          <pc:docMk/>
          <pc:sldMk cId="415027773" sldId="1800"/>
        </pc:sldMkLst>
        <pc:spChg chg="del mod">
          <ac:chgData name="Faeder, James R" userId="fdbdb125-015b-44ea-94cd-dde16afa12a6" providerId="ADAL" clId="{C0C7333D-56A8-4B41-9556-F2E81ABBB0DD}" dt="2021-07-11T18:23:24.298" v="4049" actId="478"/>
          <ac:spMkLst>
            <pc:docMk/>
            <pc:sldMk cId="415027773" sldId="1800"/>
            <ac:spMk id="5" creationId="{11F4A8CD-DB4E-A545-9F07-7EC2CC929506}"/>
          </ac:spMkLst>
        </pc:spChg>
        <pc:picChg chg="del mod">
          <ac:chgData name="Faeder, James R" userId="fdbdb125-015b-44ea-94cd-dde16afa12a6" providerId="ADAL" clId="{C0C7333D-56A8-4B41-9556-F2E81ABBB0DD}" dt="2021-07-11T18:23:53.876" v="4050" actId="478"/>
          <ac:picMkLst>
            <pc:docMk/>
            <pc:sldMk cId="415027773" sldId="1800"/>
            <ac:picMk id="12" creationId="{ABF7B744-C8AD-D745-B2DA-B954EEA5CF5E}"/>
          </ac:picMkLst>
        </pc:picChg>
        <pc:cxnChg chg="add del mod">
          <ac:chgData name="Faeder, James R" userId="fdbdb125-015b-44ea-94cd-dde16afa12a6" providerId="ADAL" clId="{C0C7333D-56A8-4B41-9556-F2E81ABBB0DD}" dt="2021-07-11T18:23:56.463" v="4051" actId="478"/>
          <ac:cxnSpMkLst>
            <pc:docMk/>
            <pc:sldMk cId="415027773" sldId="1800"/>
            <ac:cxnSpMk id="6" creationId="{19440C50-8EE4-FB45-AA83-ACB1C72FFCE8}"/>
          </ac:cxnSpMkLst>
        </pc:cxnChg>
      </pc:sldChg>
      <pc:sldChg chg="modSp add mod">
        <pc:chgData name="Faeder, James R" userId="fdbdb125-015b-44ea-94cd-dde16afa12a6" providerId="ADAL" clId="{C0C7333D-56A8-4B41-9556-F2E81ABBB0DD}" dt="2021-07-11T17:53:25.185" v="3857" actId="14826"/>
        <pc:sldMkLst>
          <pc:docMk/>
          <pc:sldMk cId="1341835210" sldId="1801"/>
        </pc:sldMkLst>
        <pc:picChg chg="mod">
          <ac:chgData name="Faeder, James R" userId="fdbdb125-015b-44ea-94cd-dde16afa12a6" providerId="ADAL" clId="{C0C7333D-56A8-4B41-9556-F2E81ABBB0DD}" dt="2021-07-11T17:53:25.185" v="3857" actId="14826"/>
          <ac:picMkLst>
            <pc:docMk/>
            <pc:sldMk cId="1341835210" sldId="1801"/>
            <ac:picMk id="12" creationId="{ABF7B744-C8AD-D745-B2DA-B954EEA5CF5E}"/>
          </ac:picMkLst>
        </pc:picChg>
      </pc:sldChg>
      <pc:sldChg chg="addSp delSp modSp add mod delAnim modAnim">
        <pc:chgData name="Faeder, James R" userId="fdbdb125-015b-44ea-94cd-dde16afa12a6" providerId="ADAL" clId="{C0C7333D-56A8-4B41-9556-F2E81ABBB0DD}" dt="2021-07-11T18:42:17.156" v="4881" actId="478"/>
        <pc:sldMkLst>
          <pc:docMk/>
          <pc:sldMk cId="286187291" sldId="1802"/>
        </pc:sldMkLst>
        <pc:spChg chg="mod">
          <ac:chgData name="Faeder, James R" userId="fdbdb125-015b-44ea-94cd-dde16afa12a6" providerId="ADAL" clId="{C0C7333D-56A8-4B41-9556-F2E81ABBB0DD}" dt="2021-07-11T18:40:53.511" v="4875" actId="404"/>
          <ac:spMkLst>
            <pc:docMk/>
            <pc:sldMk cId="286187291" sldId="1802"/>
            <ac:spMk id="2" creationId="{45616B28-7860-6A46-8E9C-307A504BF6A2}"/>
          </ac:spMkLst>
        </pc:spChg>
        <pc:spChg chg="del mod">
          <ac:chgData name="Faeder, James R" userId="fdbdb125-015b-44ea-94cd-dde16afa12a6" providerId="ADAL" clId="{C0C7333D-56A8-4B41-9556-F2E81ABBB0DD}" dt="2021-07-11T18:39:00.463" v="4720" actId="478"/>
          <ac:spMkLst>
            <pc:docMk/>
            <pc:sldMk cId="286187291" sldId="1802"/>
            <ac:spMk id="5" creationId="{11F4A8CD-DB4E-A545-9F07-7EC2CC929506}"/>
          </ac:spMkLst>
        </pc:spChg>
        <pc:spChg chg="add del mod">
          <ac:chgData name="Faeder, James R" userId="fdbdb125-015b-44ea-94cd-dde16afa12a6" providerId="ADAL" clId="{C0C7333D-56A8-4B41-9556-F2E81ABBB0DD}" dt="2021-07-11T18:41:03.118" v="4876" actId="478"/>
          <ac:spMkLst>
            <pc:docMk/>
            <pc:sldMk cId="286187291" sldId="1802"/>
            <ac:spMk id="6" creationId="{F8A0C4A3-A4E0-4046-81A1-E31573C88DEE}"/>
          </ac:spMkLst>
        </pc:spChg>
        <pc:picChg chg="add del mod">
          <ac:chgData name="Faeder, James R" userId="fdbdb125-015b-44ea-94cd-dde16afa12a6" providerId="ADAL" clId="{C0C7333D-56A8-4B41-9556-F2E81ABBB0DD}" dt="2021-07-11T18:42:17.156" v="4881" actId="478"/>
          <ac:picMkLst>
            <pc:docMk/>
            <pc:sldMk cId="286187291" sldId="1802"/>
            <ac:picMk id="7" creationId="{C766D7B0-8A8D-FF42-9DAB-343E76FA54C5}"/>
          </ac:picMkLst>
        </pc:picChg>
        <pc:picChg chg="del mod">
          <ac:chgData name="Faeder, James R" userId="fdbdb125-015b-44ea-94cd-dde16afa12a6" providerId="ADAL" clId="{C0C7333D-56A8-4B41-9556-F2E81ABBB0DD}" dt="2021-07-11T18:39:01.786" v="4721" actId="478"/>
          <ac:picMkLst>
            <pc:docMk/>
            <pc:sldMk cId="286187291" sldId="1802"/>
            <ac:picMk id="12" creationId="{ABF7B744-C8AD-D745-B2DA-B954EEA5CF5E}"/>
          </ac:picMkLst>
        </pc:picChg>
      </pc:sldChg>
      <pc:sldChg chg="add">
        <pc:chgData name="Faeder, James R" userId="fdbdb125-015b-44ea-94cd-dde16afa12a6" providerId="ADAL" clId="{C0C7333D-56A8-4B41-9556-F2E81ABBB0DD}" dt="2021-07-11T18:22:43.842" v="4044" actId="2890"/>
        <pc:sldMkLst>
          <pc:docMk/>
          <pc:sldMk cId="3716052405" sldId="1803"/>
        </pc:sldMkLst>
      </pc:sldChg>
      <pc:sldChg chg="add">
        <pc:chgData name="Faeder, James R" userId="fdbdb125-015b-44ea-94cd-dde16afa12a6" providerId="ADAL" clId="{C0C7333D-56A8-4B41-9556-F2E81ABBB0DD}" dt="2021-07-11T18:23:08.416" v="4045" actId="2890"/>
        <pc:sldMkLst>
          <pc:docMk/>
          <pc:sldMk cId="2010949039" sldId="1804"/>
        </pc:sldMkLst>
      </pc:sldChg>
      <pc:sldChg chg="delSp modSp add mod">
        <pc:chgData name="Faeder, James R" userId="fdbdb125-015b-44ea-94cd-dde16afa12a6" providerId="ADAL" clId="{C0C7333D-56A8-4B41-9556-F2E81ABBB0DD}" dt="2021-07-11T18:24:25.061" v="4054" actId="478"/>
        <pc:sldMkLst>
          <pc:docMk/>
          <pc:sldMk cId="1249677670" sldId="1805"/>
        </pc:sldMkLst>
        <pc:picChg chg="mod">
          <ac:chgData name="Faeder, James R" userId="fdbdb125-015b-44ea-94cd-dde16afa12a6" providerId="ADAL" clId="{C0C7333D-56A8-4B41-9556-F2E81ABBB0DD}" dt="2021-07-11T18:24:22.032" v="4053" actId="14826"/>
          <ac:picMkLst>
            <pc:docMk/>
            <pc:sldMk cId="1249677670" sldId="1805"/>
            <ac:picMk id="12" creationId="{ABF7B744-C8AD-D745-B2DA-B954EEA5CF5E}"/>
          </ac:picMkLst>
        </pc:picChg>
        <pc:cxnChg chg="del">
          <ac:chgData name="Faeder, James R" userId="fdbdb125-015b-44ea-94cd-dde16afa12a6" providerId="ADAL" clId="{C0C7333D-56A8-4B41-9556-F2E81ABBB0DD}" dt="2021-07-11T18:24:25.061" v="4054" actId="478"/>
          <ac:cxnSpMkLst>
            <pc:docMk/>
            <pc:sldMk cId="1249677670" sldId="1805"/>
            <ac:cxnSpMk id="6" creationId="{19440C50-8EE4-FB45-AA83-ACB1C72FFCE8}"/>
          </ac:cxnSpMkLst>
        </pc:cxnChg>
      </pc:sldChg>
      <pc:sldChg chg="modSp add mod">
        <pc:chgData name="Faeder, James R" userId="fdbdb125-015b-44ea-94cd-dde16afa12a6" providerId="ADAL" clId="{C0C7333D-56A8-4B41-9556-F2E81ABBB0DD}" dt="2021-07-11T18:26:32.007" v="4388" actId="20577"/>
        <pc:sldMkLst>
          <pc:docMk/>
          <pc:sldMk cId="3787106704" sldId="1806"/>
        </pc:sldMkLst>
        <pc:spChg chg="mod">
          <ac:chgData name="Faeder, James R" userId="fdbdb125-015b-44ea-94cd-dde16afa12a6" providerId="ADAL" clId="{C0C7333D-56A8-4B41-9556-F2E81ABBB0DD}" dt="2021-07-11T18:26:32.007" v="4388" actId="20577"/>
          <ac:spMkLst>
            <pc:docMk/>
            <pc:sldMk cId="3787106704" sldId="1806"/>
            <ac:spMk id="5" creationId="{11F4A8CD-DB4E-A545-9F07-7EC2CC929506}"/>
          </ac:spMkLst>
        </pc:spChg>
      </pc:sldChg>
      <pc:sldChg chg="modSp add mod">
        <pc:chgData name="Faeder, James R" userId="fdbdb125-015b-44ea-94cd-dde16afa12a6" providerId="ADAL" clId="{C0C7333D-56A8-4B41-9556-F2E81ABBB0DD}" dt="2021-07-11T18:27:14.871" v="4393" actId="20577"/>
        <pc:sldMkLst>
          <pc:docMk/>
          <pc:sldMk cId="2181210551" sldId="1807"/>
        </pc:sldMkLst>
        <pc:spChg chg="mod">
          <ac:chgData name="Faeder, James R" userId="fdbdb125-015b-44ea-94cd-dde16afa12a6" providerId="ADAL" clId="{C0C7333D-56A8-4B41-9556-F2E81ABBB0DD}" dt="2021-07-11T18:27:14.871" v="4393" actId="20577"/>
          <ac:spMkLst>
            <pc:docMk/>
            <pc:sldMk cId="2181210551" sldId="1807"/>
            <ac:spMk id="5" creationId="{11F4A8CD-DB4E-A545-9F07-7EC2CC929506}"/>
          </ac:spMkLst>
        </pc:spChg>
        <pc:picChg chg="mod">
          <ac:chgData name="Faeder, James R" userId="fdbdb125-015b-44ea-94cd-dde16afa12a6" providerId="ADAL" clId="{C0C7333D-56A8-4B41-9556-F2E81ABBB0DD}" dt="2021-07-11T18:27:05.291" v="4390" actId="14826"/>
          <ac:picMkLst>
            <pc:docMk/>
            <pc:sldMk cId="2181210551" sldId="1807"/>
            <ac:picMk id="12" creationId="{ABF7B744-C8AD-D745-B2DA-B954EEA5CF5E}"/>
          </ac:picMkLst>
        </pc:picChg>
      </pc:sldChg>
      <pc:sldChg chg="modSp add mod">
        <pc:chgData name="Faeder, James R" userId="fdbdb125-015b-44ea-94cd-dde16afa12a6" providerId="ADAL" clId="{C0C7333D-56A8-4B41-9556-F2E81ABBB0DD}" dt="2021-07-11T18:28:29.401" v="4473" actId="20577"/>
        <pc:sldMkLst>
          <pc:docMk/>
          <pc:sldMk cId="3355189452" sldId="1808"/>
        </pc:sldMkLst>
        <pc:spChg chg="mod">
          <ac:chgData name="Faeder, James R" userId="fdbdb125-015b-44ea-94cd-dde16afa12a6" providerId="ADAL" clId="{C0C7333D-56A8-4B41-9556-F2E81ABBB0DD}" dt="2021-07-11T18:28:29.401" v="4473" actId="20577"/>
          <ac:spMkLst>
            <pc:docMk/>
            <pc:sldMk cId="3355189452" sldId="1808"/>
            <ac:spMk id="5" creationId="{11F4A8CD-DB4E-A545-9F07-7EC2CC929506}"/>
          </ac:spMkLst>
        </pc:spChg>
      </pc:sldChg>
      <pc:sldChg chg="modSp add mod">
        <pc:chgData name="Faeder, James R" userId="fdbdb125-015b-44ea-94cd-dde16afa12a6" providerId="ADAL" clId="{C0C7333D-56A8-4B41-9556-F2E81ABBB0DD}" dt="2021-07-11T18:30:26.977" v="4604" actId="27636"/>
        <pc:sldMkLst>
          <pc:docMk/>
          <pc:sldMk cId="3701688499" sldId="1809"/>
        </pc:sldMkLst>
        <pc:spChg chg="mod">
          <ac:chgData name="Faeder, James R" userId="fdbdb125-015b-44ea-94cd-dde16afa12a6" providerId="ADAL" clId="{C0C7333D-56A8-4B41-9556-F2E81ABBB0DD}" dt="2021-07-11T18:30:26.977" v="4604" actId="27636"/>
          <ac:spMkLst>
            <pc:docMk/>
            <pc:sldMk cId="3701688499" sldId="1809"/>
            <ac:spMk id="5" creationId="{11F4A8CD-DB4E-A545-9F07-7EC2CC929506}"/>
          </ac:spMkLst>
        </pc:spChg>
        <pc:picChg chg="mod">
          <ac:chgData name="Faeder, James R" userId="fdbdb125-015b-44ea-94cd-dde16afa12a6" providerId="ADAL" clId="{C0C7333D-56A8-4B41-9556-F2E81ABBB0DD}" dt="2021-07-11T18:28:51.134" v="4475" actId="14826"/>
          <ac:picMkLst>
            <pc:docMk/>
            <pc:sldMk cId="3701688499" sldId="1809"/>
            <ac:picMk id="12" creationId="{ABF7B744-C8AD-D745-B2DA-B954EEA5CF5E}"/>
          </ac:picMkLst>
        </pc:picChg>
      </pc:sldChg>
      <pc:sldChg chg="modSp add mod">
        <pc:chgData name="Faeder, James R" userId="fdbdb125-015b-44ea-94cd-dde16afa12a6" providerId="ADAL" clId="{C0C7333D-56A8-4B41-9556-F2E81ABBB0DD}" dt="2021-07-11T18:30:55.133" v="4610" actId="20577"/>
        <pc:sldMkLst>
          <pc:docMk/>
          <pc:sldMk cId="2556423879" sldId="1810"/>
        </pc:sldMkLst>
        <pc:spChg chg="mod">
          <ac:chgData name="Faeder, James R" userId="fdbdb125-015b-44ea-94cd-dde16afa12a6" providerId="ADAL" clId="{C0C7333D-56A8-4B41-9556-F2E81ABBB0DD}" dt="2021-07-11T18:30:55.133" v="4610" actId="20577"/>
          <ac:spMkLst>
            <pc:docMk/>
            <pc:sldMk cId="2556423879" sldId="1810"/>
            <ac:spMk id="5" creationId="{11F4A8CD-DB4E-A545-9F07-7EC2CC929506}"/>
          </ac:spMkLst>
        </pc:spChg>
      </pc:sldChg>
      <pc:sldChg chg="modSp add mod">
        <pc:chgData name="Faeder, James R" userId="fdbdb125-015b-44ea-94cd-dde16afa12a6" providerId="ADAL" clId="{C0C7333D-56A8-4B41-9556-F2E81ABBB0DD}" dt="2021-07-11T18:31:39.211" v="4612" actId="14826"/>
        <pc:sldMkLst>
          <pc:docMk/>
          <pc:sldMk cId="368149297" sldId="1811"/>
        </pc:sldMkLst>
        <pc:picChg chg="mod">
          <ac:chgData name="Faeder, James R" userId="fdbdb125-015b-44ea-94cd-dde16afa12a6" providerId="ADAL" clId="{C0C7333D-56A8-4B41-9556-F2E81ABBB0DD}" dt="2021-07-11T18:31:39.211" v="4612" actId="14826"/>
          <ac:picMkLst>
            <pc:docMk/>
            <pc:sldMk cId="368149297" sldId="1811"/>
            <ac:picMk id="12" creationId="{ABF7B744-C8AD-D745-B2DA-B954EEA5CF5E}"/>
          </ac:picMkLst>
        </pc:picChg>
      </pc:sldChg>
      <pc:sldChg chg="add ord">
        <pc:chgData name="Faeder, James R" userId="fdbdb125-015b-44ea-94cd-dde16afa12a6" providerId="ADAL" clId="{C0C7333D-56A8-4B41-9556-F2E81ABBB0DD}" dt="2021-07-11T18:38:17.003" v="4716" actId="20578"/>
        <pc:sldMkLst>
          <pc:docMk/>
          <pc:sldMk cId="2285049595" sldId="1812"/>
        </pc:sldMkLst>
      </pc:sldChg>
      <pc:sldChg chg="add del">
        <pc:chgData name="Faeder, James R" userId="fdbdb125-015b-44ea-94cd-dde16afa12a6" providerId="ADAL" clId="{C0C7333D-56A8-4B41-9556-F2E81ABBB0DD}" dt="2021-07-11T18:42:41.698" v="4882" actId="2696"/>
        <pc:sldMkLst>
          <pc:docMk/>
          <pc:sldMk cId="2395844496" sldId="1813"/>
        </pc:sldMkLst>
      </pc:sldChg>
      <pc:sldChg chg="addSp delSp modSp add mod">
        <pc:chgData name="Faeder, James R" userId="fdbdb125-015b-44ea-94cd-dde16afa12a6" providerId="ADAL" clId="{C0C7333D-56A8-4B41-9556-F2E81ABBB0DD}" dt="2021-07-11T18:44:03.111" v="4930" actId="478"/>
        <pc:sldMkLst>
          <pc:docMk/>
          <pc:sldMk cId="3675600019" sldId="1814"/>
        </pc:sldMkLst>
        <pc:spChg chg="add del mod">
          <ac:chgData name="Faeder, James R" userId="fdbdb125-015b-44ea-94cd-dde16afa12a6" providerId="ADAL" clId="{C0C7333D-56A8-4B41-9556-F2E81ABBB0DD}" dt="2021-07-11T18:44:03.111" v="4930" actId="478"/>
          <ac:spMkLst>
            <pc:docMk/>
            <pc:sldMk cId="3675600019" sldId="1814"/>
            <ac:spMk id="6" creationId="{16D1C58C-5102-A748-8B92-90FEEC1A1DBC}"/>
          </ac:spMkLst>
        </pc:spChg>
        <pc:picChg chg="add del">
          <ac:chgData name="Faeder, James R" userId="fdbdb125-015b-44ea-94cd-dde16afa12a6" providerId="ADAL" clId="{C0C7333D-56A8-4B41-9556-F2E81ABBB0DD}" dt="2021-07-11T18:42:56.655" v="4884"/>
          <ac:picMkLst>
            <pc:docMk/>
            <pc:sldMk cId="3675600019" sldId="1814"/>
            <ac:picMk id="3" creationId="{AECCBB8A-D9AD-3545-B4BF-B479EA26C589}"/>
          </ac:picMkLst>
        </pc:picChg>
      </pc:sldChg>
      <pc:sldChg chg="addSp modSp add mod">
        <pc:chgData name="Faeder, James R" userId="fdbdb125-015b-44ea-94cd-dde16afa12a6" providerId="ADAL" clId="{C0C7333D-56A8-4B41-9556-F2E81ABBB0DD}" dt="2021-07-11T20:03:54.685" v="5431" actId="1076"/>
        <pc:sldMkLst>
          <pc:docMk/>
          <pc:sldMk cId="1100802035" sldId="1815"/>
        </pc:sldMkLst>
        <pc:spChg chg="mod">
          <ac:chgData name="Faeder, James R" userId="fdbdb125-015b-44ea-94cd-dde16afa12a6" providerId="ADAL" clId="{C0C7333D-56A8-4B41-9556-F2E81ABBB0DD}" dt="2021-07-11T18:44:11.934" v="4931" actId="20577"/>
          <ac:spMkLst>
            <pc:docMk/>
            <pc:sldMk cId="1100802035" sldId="1815"/>
            <ac:spMk id="6" creationId="{16D1C58C-5102-A748-8B92-90FEEC1A1DBC}"/>
          </ac:spMkLst>
        </pc:spChg>
        <pc:picChg chg="mod">
          <ac:chgData name="Faeder, James R" userId="fdbdb125-015b-44ea-94cd-dde16afa12a6" providerId="ADAL" clId="{C0C7333D-56A8-4B41-9556-F2E81ABBB0DD}" dt="2021-07-11T18:44:29.871" v="4932" actId="14826"/>
          <ac:picMkLst>
            <pc:docMk/>
            <pc:sldMk cId="1100802035" sldId="1815"/>
            <ac:picMk id="7" creationId="{C766D7B0-8A8D-FF42-9DAB-343E76FA54C5}"/>
          </ac:picMkLst>
        </pc:picChg>
        <pc:cxnChg chg="add mod">
          <ac:chgData name="Faeder, James R" userId="fdbdb125-015b-44ea-94cd-dde16afa12a6" providerId="ADAL" clId="{C0C7333D-56A8-4B41-9556-F2E81ABBB0DD}" dt="2021-07-11T20:03:54.685" v="5431" actId="1076"/>
          <ac:cxnSpMkLst>
            <pc:docMk/>
            <pc:sldMk cId="1100802035" sldId="1815"/>
            <ac:cxnSpMk id="8" creationId="{27306057-19EC-2E49-8D2F-E6D8A2302E61}"/>
          </ac:cxnSpMkLst>
        </pc:cxnChg>
      </pc:sldChg>
      <pc:sldChg chg="modSp add mod">
        <pc:chgData name="Faeder, James R" userId="fdbdb125-015b-44ea-94cd-dde16afa12a6" providerId="ADAL" clId="{C0C7333D-56A8-4B41-9556-F2E81ABBB0DD}" dt="2021-07-11T18:45:16.124" v="4934" actId="14826"/>
        <pc:sldMkLst>
          <pc:docMk/>
          <pc:sldMk cId="604118499" sldId="1816"/>
        </pc:sldMkLst>
        <pc:picChg chg="mod">
          <ac:chgData name="Faeder, James R" userId="fdbdb125-015b-44ea-94cd-dde16afa12a6" providerId="ADAL" clId="{C0C7333D-56A8-4B41-9556-F2E81ABBB0DD}" dt="2021-07-11T18:45:16.124" v="4934" actId="14826"/>
          <ac:picMkLst>
            <pc:docMk/>
            <pc:sldMk cId="604118499" sldId="1816"/>
            <ac:picMk id="7" creationId="{C766D7B0-8A8D-FF42-9DAB-343E76FA54C5}"/>
          </ac:picMkLst>
        </pc:picChg>
      </pc:sldChg>
      <pc:sldChg chg="modSp add mod">
        <pc:chgData name="Faeder, James R" userId="fdbdb125-015b-44ea-94cd-dde16afa12a6" providerId="ADAL" clId="{C0C7333D-56A8-4B41-9556-F2E81ABBB0DD}" dt="2021-07-11T18:48:52.071" v="5107" actId="20577"/>
        <pc:sldMkLst>
          <pc:docMk/>
          <pc:sldMk cId="2379574941" sldId="1817"/>
        </pc:sldMkLst>
        <pc:spChg chg="mod">
          <ac:chgData name="Faeder, James R" userId="fdbdb125-015b-44ea-94cd-dde16afa12a6" providerId="ADAL" clId="{C0C7333D-56A8-4B41-9556-F2E81ABBB0DD}" dt="2021-07-11T18:48:52.071" v="5107" actId="20577"/>
          <ac:spMkLst>
            <pc:docMk/>
            <pc:sldMk cId="2379574941" sldId="1817"/>
            <ac:spMk id="6" creationId="{16D1C58C-5102-A748-8B92-90FEEC1A1DBC}"/>
          </ac:spMkLst>
        </pc:spChg>
      </pc:sldChg>
      <pc:sldChg chg="modSp add mod">
        <pc:chgData name="Faeder, James R" userId="fdbdb125-015b-44ea-94cd-dde16afa12a6" providerId="ADAL" clId="{C0C7333D-56A8-4B41-9556-F2E81ABBB0DD}" dt="2021-07-11T18:50:31.722" v="5112" actId="20577"/>
        <pc:sldMkLst>
          <pc:docMk/>
          <pc:sldMk cId="2633492457" sldId="1818"/>
        </pc:sldMkLst>
        <pc:spChg chg="mod">
          <ac:chgData name="Faeder, James R" userId="fdbdb125-015b-44ea-94cd-dde16afa12a6" providerId="ADAL" clId="{C0C7333D-56A8-4B41-9556-F2E81ABBB0DD}" dt="2021-07-11T18:50:31.722" v="5112" actId="20577"/>
          <ac:spMkLst>
            <pc:docMk/>
            <pc:sldMk cId="2633492457" sldId="1818"/>
            <ac:spMk id="6" creationId="{16D1C58C-5102-A748-8B92-90FEEC1A1DBC}"/>
          </ac:spMkLst>
        </pc:spChg>
        <pc:picChg chg="mod">
          <ac:chgData name="Faeder, James R" userId="fdbdb125-015b-44ea-94cd-dde16afa12a6" providerId="ADAL" clId="{C0C7333D-56A8-4B41-9556-F2E81ABBB0DD}" dt="2021-07-11T18:50:19.400" v="5109" actId="14826"/>
          <ac:picMkLst>
            <pc:docMk/>
            <pc:sldMk cId="2633492457" sldId="1818"/>
            <ac:picMk id="7" creationId="{C766D7B0-8A8D-FF42-9DAB-343E76FA54C5}"/>
          </ac:picMkLst>
        </pc:picChg>
      </pc:sldChg>
      <pc:sldChg chg="modSp add mod">
        <pc:chgData name="Faeder, James R" userId="fdbdb125-015b-44ea-94cd-dde16afa12a6" providerId="ADAL" clId="{C0C7333D-56A8-4B41-9556-F2E81ABBB0DD}" dt="2021-07-11T18:53:22.464" v="5266" actId="20577"/>
        <pc:sldMkLst>
          <pc:docMk/>
          <pc:sldMk cId="687757022" sldId="1819"/>
        </pc:sldMkLst>
        <pc:spChg chg="mod">
          <ac:chgData name="Faeder, James R" userId="fdbdb125-015b-44ea-94cd-dde16afa12a6" providerId="ADAL" clId="{C0C7333D-56A8-4B41-9556-F2E81ABBB0DD}" dt="2021-07-11T18:53:22.464" v="5266" actId="20577"/>
          <ac:spMkLst>
            <pc:docMk/>
            <pc:sldMk cId="687757022" sldId="1819"/>
            <ac:spMk id="6" creationId="{16D1C58C-5102-A748-8B92-90FEEC1A1DBC}"/>
          </ac:spMkLst>
        </pc:spChg>
      </pc:sldChg>
      <pc:sldChg chg="modSp add mod">
        <pc:chgData name="Faeder, James R" userId="fdbdb125-015b-44ea-94cd-dde16afa12a6" providerId="ADAL" clId="{C0C7333D-56A8-4B41-9556-F2E81ABBB0DD}" dt="2021-07-11T18:52:55.246" v="5263" actId="20577"/>
        <pc:sldMkLst>
          <pc:docMk/>
          <pc:sldMk cId="3938690522" sldId="1820"/>
        </pc:sldMkLst>
        <pc:spChg chg="mod">
          <ac:chgData name="Faeder, James R" userId="fdbdb125-015b-44ea-94cd-dde16afa12a6" providerId="ADAL" clId="{C0C7333D-56A8-4B41-9556-F2E81ABBB0DD}" dt="2021-07-11T18:52:55.246" v="5263" actId="20577"/>
          <ac:spMkLst>
            <pc:docMk/>
            <pc:sldMk cId="3938690522" sldId="1820"/>
            <ac:spMk id="6" creationId="{16D1C58C-5102-A748-8B92-90FEEC1A1DBC}"/>
          </ac:spMkLst>
        </pc:spChg>
        <pc:picChg chg="mod">
          <ac:chgData name="Faeder, James R" userId="fdbdb125-015b-44ea-94cd-dde16afa12a6" providerId="ADAL" clId="{C0C7333D-56A8-4B41-9556-F2E81ABBB0DD}" dt="2021-07-11T18:52:44.143" v="5252" actId="14826"/>
          <ac:picMkLst>
            <pc:docMk/>
            <pc:sldMk cId="3938690522" sldId="1820"/>
            <ac:picMk id="7" creationId="{C766D7B0-8A8D-FF42-9DAB-343E76FA54C5}"/>
          </ac:picMkLst>
        </pc:picChg>
      </pc:sldChg>
      <pc:sldChg chg="modSp add mod">
        <pc:chgData name="Faeder, James R" userId="fdbdb125-015b-44ea-94cd-dde16afa12a6" providerId="ADAL" clId="{C0C7333D-56A8-4B41-9556-F2E81ABBB0DD}" dt="2021-07-11T18:54:42.618" v="5306" actId="20577"/>
        <pc:sldMkLst>
          <pc:docMk/>
          <pc:sldMk cId="1397798073" sldId="1821"/>
        </pc:sldMkLst>
        <pc:spChg chg="mod">
          <ac:chgData name="Faeder, James R" userId="fdbdb125-015b-44ea-94cd-dde16afa12a6" providerId="ADAL" clId="{C0C7333D-56A8-4B41-9556-F2E81ABBB0DD}" dt="2021-07-11T18:54:42.618" v="5306" actId="20577"/>
          <ac:spMkLst>
            <pc:docMk/>
            <pc:sldMk cId="1397798073" sldId="1821"/>
            <ac:spMk id="6" creationId="{16D1C58C-5102-A748-8B92-90FEEC1A1DBC}"/>
          </ac:spMkLst>
        </pc:spChg>
      </pc:sldChg>
      <pc:sldChg chg="modSp add mod">
        <pc:chgData name="Faeder, James R" userId="fdbdb125-015b-44ea-94cd-dde16afa12a6" providerId="ADAL" clId="{C0C7333D-56A8-4B41-9556-F2E81ABBB0DD}" dt="2021-07-11T18:56:12.776" v="5308" actId="14826"/>
        <pc:sldMkLst>
          <pc:docMk/>
          <pc:sldMk cId="1749819397" sldId="1822"/>
        </pc:sldMkLst>
        <pc:picChg chg="mod">
          <ac:chgData name="Faeder, James R" userId="fdbdb125-015b-44ea-94cd-dde16afa12a6" providerId="ADAL" clId="{C0C7333D-56A8-4B41-9556-F2E81ABBB0DD}" dt="2021-07-11T18:56:12.776" v="5308" actId="14826"/>
          <ac:picMkLst>
            <pc:docMk/>
            <pc:sldMk cId="1749819397" sldId="1822"/>
            <ac:picMk id="7" creationId="{C766D7B0-8A8D-FF42-9DAB-343E76FA54C5}"/>
          </ac:picMkLst>
        </pc:picChg>
      </pc:sldChg>
      <pc:sldChg chg="addSp delSp modSp add mod">
        <pc:chgData name="Faeder, James R" userId="fdbdb125-015b-44ea-94cd-dde16afa12a6" providerId="ADAL" clId="{C0C7333D-56A8-4B41-9556-F2E81ABBB0DD}" dt="2021-07-11T20:02:06.649" v="5408" actId="478"/>
        <pc:sldMkLst>
          <pc:docMk/>
          <pc:sldMk cId="4106464119" sldId="1823"/>
        </pc:sldMkLst>
        <pc:spChg chg="del">
          <ac:chgData name="Faeder, James R" userId="fdbdb125-015b-44ea-94cd-dde16afa12a6" providerId="ADAL" clId="{C0C7333D-56A8-4B41-9556-F2E81ABBB0DD}" dt="2021-07-11T20:00:04.180" v="5375" actId="478"/>
          <ac:spMkLst>
            <pc:docMk/>
            <pc:sldMk cId="4106464119" sldId="1823"/>
            <ac:spMk id="4" creationId="{1E061AA9-8DED-5946-950F-FDC3A84B8220}"/>
          </ac:spMkLst>
        </pc:spChg>
        <pc:spChg chg="del">
          <ac:chgData name="Faeder, James R" userId="fdbdb125-015b-44ea-94cd-dde16afa12a6" providerId="ADAL" clId="{C0C7333D-56A8-4B41-9556-F2E81ABBB0DD}" dt="2021-07-11T20:00:01.378" v="5373" actId="478"/>
          <ac:spMkLst>
            <pc:docMk/>
            <pc:sldMk cId="4106464119" sldId="1823"/>
            <ac:spMk id="7" creationId="{3870BEE9-74FA-D74A-AE24-84BD7260889D}"/>
          </ac:spMkLst>
        </pc:spChg>
        <pc:spChg chg="del">
          <ac:chgData name="Faeder, James R" userId="fdbdb125-015b-44ea-94cd-dde16afa12a6" providerId="ADAL" clId="{C0C7333D-56A8-4B41-9556-F2E81ABBB0DD}" dt="2021-07-11T20:00:03.168" v="5374" actId="478"/>
          <ac:spMkLst>
            <pc:docMk/>
            <pc:sldMk cId="4106464119" sldId="1823"/>
            <ac:spMk id="9" creationId="{C571F27B-45C4-D343-A271-7BB1A6001BD5}"/>
          </ac:spMkLst>
        </pc:spChg>
        <pc:spChg chg="add del mod">
          <ac:chgData name="Faeder, James R" userId="fdbdb125-015b-44ea-94cd-dde16afa12a6" providerId="ADAL" clId="{C0C7333D-56A8-4B41-9556-F2E81ABBB0DD}" dt="2021-07-11T20:02:06.649" v="5408" actId="478"/>
          <ac:spMkLst>
            <pc:docMk/>
            <pc:sldMk cId="4106464119" sldId="1823"/>
            <ac:spMk id="10" creationId="{16D9E0E8-2B5E-FF43-BA2F-0930AE8FFA97}"/>
          </ac:spMkLst>
        </pc:spChg>
        <pc:picChg chg="add del">
          <ac:chgData name="Faeder, James R" userId="fdbdb125-015b-44ea-94cd-dde16afa12a6" providerId="ADAL" clId="{C0C7333D-56A8-4B41-9556-F2E81ABBB0DD}" dt="2021-07-11T20:00:07.723" v="5377"/>
          <ac:picMkLst>
            <pc:docMk/>
            <pc:sldMk cId="4106464119" sldId="1823"/>
            <ac:picMk id="5" creationId="{060A7718-2DAE-5542-86BF-10CEE0475C98}"/>
          </ac:picMkLst>
        </pc:picChg>
        <pc:picChg chg="add mod">
          <ac:chgData name="Faeder, James R" userId="fdbdb125-015b-44ea-94cd-dde16afa12a6" providerId="ADAL" clId="{C0C7333D-56A8-4B41-9556-F2E81ABBB0DD}" dt="2021-07-11T20:00:36.582" v="5379" actId="14826"/>
          <ac:picMkLst>
            <pc:docMk/>
            <pc:sldMk cId="4106464119" sldId="1823"/>
            <ac:picMk id="8" creationId="{BDA6F1B9-7FE6-9448-8A7A-0C899F60C614}"/>
          </ac:picMkLst>
        </pc:picChg>
      </pc:sldChg>
      <pc:sldChg chg="addSp modSp add mod">
        <pc:chgData name="Faeder, James R" userId="fdbdb125-015b-44ea-94cd-dde16afa12a6" providerId="ADAL" clId="{C0C7333D-56A8-4B41-9556-F2E81ABBB0DD}" dt="2021-07-11T20:04:30.247" v="5433" actId="1076"/>
        <pc:sldMkLst>
          <pc:docMk/>
          <pc:sldMk cId="756183995" sldId="1824"/>
        </pc:sldMkLst>
        <pc:spChg chg="mod">
          <ac:chgData name="Faeder, James R" userId="fdbdb125-015b-44ea-94cd-dde16afa12a6" providerId="ADAL" clId="{C0C7333D-56A8-4B41-9556-F2E81ABBB0DD}" dt="2021-07-11T20:03:03.126" v="5427" actId="20577"/>
          <ac:spMkLst>
            <pc:docMk/>
            <pc:sldMk cId="756183995" sldId="1824"/>
            <ac:spMk id="10" creationId="{16D9E0E8-2B5E-FF43-BA2F-0930AE8FFA97}"/>
          </ac:spMkLst>
        </pc:spChg>
        <pc:picChg chg="mod">
          <ac:chgData name="Faeder, James R" userId="fdbdb125-015b-44ea-94cd-dde16afa12a6" providerId="ADAL" clId="{C0C7333D-56A8-4B41-9556-F2E81ABBB0DD}" dt="2021-07-11T20:02:56.992" v="5415" actId="14826"/>
          <ac:picMkLst>
            <pc:docMk/>
            <pc:sldMk cId="756183995" sldId="1824"/>
            <ac:picMk id="8" creationId="{BDA6F1B9-7FE6-9448-8A7A-0C899F60C614}"/>
          </ac:picMkLst>
        </pc:picChg>
        <pc:cxnChg chg="add mod">
          <ac:chgData name="Faeder, James R" userId="fdbdb125-015b-44ea-94cd-dde16afa12a6" providerId="ADAL" clId="{C0C7333D-56A8-4B41-9556-F2E81ABBB0DD}" dt="2021-07-11T20:04:30.247" v="5433" actId="1076"/>
          <ac:cxnSpMkLst>
            <pc:docMk/>
            <pc:sldMk cId="756183995" sldId="1824"/>
            <ac:cxnSpMk id="6" creationId="{00E39F86-05C9-2046-BCE8-69E05C6A25F5}"/>
          </ac:cxnSpMkLst>
        </pc:cxnChg>
      </pc:sldChg>
      <pc:sldChg chg="delSp modSp add mod">
        <pc:chgData name="Faeder, James R" userId="fdbdb125-015b-44ea-94cd-dde16afa12a6" providerId="ADAL" clId="{C0C7333D-56A8-4B41-9556-F2E81ABBB0DD}" dt="2021-07-11T20:05:01.610" v="5436" actId="14826"/>
        <pc:sldMkLst>
          <pc:docMk/>
          <pc:sldMk cId="1246269554" sldId="1825"/>
        </pc:sldMkLst>
        <pc:picChg chg="mod">
          <ac:chgData name="Faeder, James R" userId="fdbdb125-015b-44ea-94cd-dde16afa12a6" providerId="ADAL" clId="{C0C7333D-56A8-4B41-9556-F2E81ABBB0DD}" dt="2021-07-11T20:05:01.610" v="5436" actId="14826"/>
          <ac:picMkLst>
            <pc:docMk/>
            <pc:sldMk cId="1246269554" sldId="1825"/>
            <ac:picMk id="8" creationId="{BDA6F1B9-7FE6-9448-8A7A-0C899F60C614}"/>
          </ac:picMkLst>
        </pc:picChg>
        <pc:cxnChg chg="del">
          <ac:chgData name="Faeder, James R" userId="fdbdb125-015b-44ea-94cd-dde16afa12a6" providerId="ADAL" clId="{C0C7333D-56A8-4B41-9556-F2E81ABBB0DD}" dt="2021-07-11T20:04:37.467" v="5435" actId="478"/>
          <ac:cxnSpMkLst>
            <pc:docMk/>
            <pc:sldMk cId="1246269554" sldId="1825"/>
            <ac:cxnSpMk id="6" creationId="{00E39F86-05C9-2046-BCE8-69E05C6A25F5}"/>
          </ac:cxnSpMkLst>
        </pc:cxnChg>
      </pc:sldChg>
      <pc:sldChg chg="modSp add mod">
        <pc:chgData name="Faeder, James R" userId="fdbdb125-015b-44ea-94cd-dde16afa12a6" providerId="ADAL" clId="{C0C7333D-56A8-4B41-9556-F2E81ABBB0DD}" dt="2021-07-11T21:00:56.898" v="5611" actId="20577"/>
        <pc:sldMkLst>
          <pc:docMk/>
          <pc:sldMk cId="2885125060" sldId="1826"/>
        </pc:sldMkLst>
        <pc:spChg chg="mod">
          <ac:chgData name="Faeder, James R" userId="fdbdb125-015b-44ea-94cd-dde16afa12a6" providerId="ADAL" clId="{C0C7333D-56A8-4B41-9556-F2E81ABBB0DD}" dt="2021-07-11T21:00:56.898" v="5611" actId="20577"/>
          <ac:spMkLst>
            <pc:docMk/>
            <pc:sldMk cId="2885125060" sldId="1826"/>
            <ac:spMk id="10" creationId="{16D9E0E8-2B5E-FF43-BA2F-0930AE8FFA97}"/>
          </ac:spMkLst>
        </pc:spChg>
      </pc:sldChg>
      <pc:sldChg chg="modSp add mod">
        <pc:chgData name="Faeder, James R" userId="fdbdb125-015b-44ea-94cd-dde16afa12a6" providerId="ADAL" clId="{C0C7333D-56A8-4B41-9556-F2E81ABBB0DD}" dt="2021-07-11T21:02:51.500" v="5616" actId="14826"/>
        <pc:sldMkLst>
          <pc:docMk/>
          <pc:sldMk cId="3837462468" sldId="1827"/>
        </pc:sldMkLst>
        <pc:picChg chg="mod">
          <ac:chgData name="Faeder, James R" userId="fdbdb125-015b-44ea-94cd-dde16afa12a6" providerId="ADAL" clId="{C0C7333D-56A8-4B41-9556-F2E81ABBB0DD}" dt="2021-07-11T21:02:51.500" v="5616" actId="14826"/>
          <ac:picMkLst>
            <pc:docMk/>
            <pc:sldMk cId="3837462468" sldId="1827"/>
            <ac:picMk id="8" creationId="{BDA6F1B9-7FE6-9448-8A7A-0C899F60C614}"/>
          </ac:picMkLst>
        </pc:picChg>
      </pc:sldChg>
      <pc:sldChg chg="modSp add mod">
        <pc:chgData name="Faeder, James R" userId="fdbdb125-015b-44ea-94cd-dde16afa12a6" providerId="ADAL" clId="{C0C7333D-56A8-4B41-9556-F2E81ABBB0DD}" dt="2021-07-11T21:20:43.289" v="5691" actId="20577"/>
        <pc:sldMkLst>
          <pc:docMk/>
          <pc:sldMk cId="2821329172" sldId="1828"/>
        </pc:sldMkLst>
        <pc:spChg chg="mod">
          <ac:chgData name="Faeder, James R" userId="fdbdb125-015b-44ea-94cd-dde16afa12a6" providerId="ADAL" clId="{C0C7333D-56A8-4B41-9556-F2E81ABBB0DD}" dt="2021-07-11T21:20:43.289" v="5691" actId="20577"/>
          <ac:spMkLst>
            <pc:docMk/>
            <pc:sldMk cId="2821329172" sldId="1828"/>
            <ac:spMk id="10" creationId="{16D9E0E8-2B5E-FF43-BA2F-0930AE8FFA97}"/>
          </ac:spMkLst>
        </pc:spChg>
      </pc:sldChg>
      <pc:sldChg chg="modSp add mod">
        <pc:chgData name="Faeder, James R" userId="fdbdb125-015b-44ea-94cd-dde16afa12a6" providerId="ADAL" clId="{C0C7333D-56A8-4B41-9556-F2E81ABBB0DD}" dt="2021-07-11T21:22:15.023" v="5693" actId="14826"/>
        <pc:sldMkLst>
          <pc:docMk/>
          <pc:sldMk cId="3126071737" sldId="1829"/>
        </pc:sldMkLst>
        <pc:picChg chg="mod">
          <ac:chgData name="Faeder, James R" userId="fdbdb125-015b-44ea-94cd-dde16afa12a6" providerId="ADAL" clId="{C0C7333D-56A8-4B41-9556-F2E81ABBB0DD}" dt="2021-07-11T21:22:15.023" v="5693" actId="14826"/>
          <ac:picMkLst>
            <pc:docMk/>
            <pc:sldMk cId="3126071737" sldId="1829"/>
            <ac:picMk id="8" creationId="{BDA6F1B9-7FE6-9448-8A7A-0C899F60C614}"/>
          </ac:picMkLst>
        </pc:picChg>
      </pc:sldChg>
      <pc:sldChg chg="modSp add mod">
        <pc:chgData name="Faeder, James R" userId="fdbdb125-015b-44ea-94cd-dde16afa12a6" providerId="ADAL" clId="{C0C7333D-56A8-4B41-9556-F2E81ABBB0DD}" dt="2021-07-11T22:11:17.473" v="6089" actId="20577"/>
        <pc:sldMkLst>
          <pc:docMk/>
          <pc:sldMk cId="3049186114" sldId="1830"/>
        </pc:sldMkLst>
        <pc:spChg chg="mod">
          <ac:chgData name="Faeder, James R" userId="fdbdb125-015b-44ea-94cd-dde16afa12a6" providerId="ADAL" clId="{C0C7333D-56A8-4B41-9556-F2E81ABBB0DD}" dt="2021-07-11T22:05:02.228" v="5721" actId="20577"/>
          <ac:spMkLst>
            <pc:docMk/>
            <pc:sldMk cId="3049186114" sldId="1830"/>
            <ac:spMk id="2" creationId="{4CB848E0-EDB2-5D4A-9DE6-AE2B3F78BB35}"/>
          </ac:spMkLst>
        </pc:spChg>
        <pc:spChg chg="mod">
          <ac:chgData name="Faeder, James R" userId="fdbdb125-015b-44ea-94cd-dde16afa12a6" providerId="ADAL" clId="{C0C7333D-56A8-4B41-9556-F2E81ABBB0DD}" dt="2021-07-11T22:11:17.473" v="6089" actId="20577"/>
          <ac:spMkLst>
            <pc:docMk/>
            <pc:sldMk cId="3049186114" sldId="1830"/>
            <ac:spMk id="10" creationId="{16D9E0E8-2B5E-FF43-BA2F-0930AE8FFA97}"/>
          </ac:spMkLst>
        </pc:spChg>
      </pc:sldChg>
      <pc:sldChg chg="modSp add mod">
        <pc:chgData name="Faeder, James R" userId="fdbdb125-015b-44ea-94cd-dde16afa12a6" providerId="ADAL" clId="{C0C7333D-56A8-4B41-9556-F2E81ABBB0DD}" dt="2021-07-11T22:11:40.231" v="6092" actId="14826"/>
        <pc:sldMkLst>
          <pc:docMk/>
          <pc:sldMk cId="969209066" sldId="1831"/>
        </pc:sldMkLst>
        <pc:spChg chg="mod">
          <ac:chgData name="Faeder, James R" userId="fdbdb125-015b-44ea-94cd-dde16afa12a6" providerId="ADAL" clId="{C0C7333D-56A8-4B41-9556-F2E81ABBB0DD}" dt="2021-07-11T22:10:45.219" v="6087" actId="20577"/>
          <ac:spMkLst>
            <pc:docMk/>
            <pc:sldMk cId="969209066" sldId="1831"/>
            <ac:spMk id="10" creationId="{16D9E0E8-2B5E-FF43-BA2F-0930AE8FFA97}"/>
          </ac:spMkLst>
        </pc:spChg>
        <pc:picChg chg="mod">
          <ac:chgData name="Faeder, James R" userId="fdbdb125-015b-44ea-94cd-dde16afa12a6" providerId="ADAL" clId="{C0C7333D-56A8-4B41-9556-F2E81ABBB0DD}" dt="2021-07-11T22:11:40.231" v="6092" actId="14826"/>
          <ac:picMkLst>
            <pc:docMk/>
            <pc:sldMk cId="969209066" sldId="1831"/>
            <ac:picMk id="8" creationId="{BDA6F1B9-7FE6-9448-8A7A-0C899F60C614}"/>
          </ac:picMkLst>
        </pc:picChg>
      </pc:sldChg>
      <pc:sldChg chg="modSp add mod">
        <pc:chgData name="Faeder, James R" userId="fdbdb125-015b-44ea-94cd-dde16afa12a6" providerId="ADAL" clId="{C0C7333D-56A8-4B41-9556-F2E81ABBB0DD}" dt="2021-07-11T22:11:26.776" v="6091" actId="14826"/>
        <pc:sldMkLst>
          <pc:docMk/>
          <pc:sldMk cId="3183432406" sldId="1832"/>
        </pc:sldMkLst>
        <pc:picChg chg="mod">
          <ac:chgData name="Faeder, James R" userId="fdbdb125-015b-44ea-94cd-dde16afa12a6" providerId="ADAL" clId="{C0C7333D-56A8-4B41-9556-F2E81ABBB0DD}" dt="2021-07-11T22:11:26.776" v="6091" actId="14826"/>
          <ac:picMkLst>
            <pc:docMk/>
            <pc:sldMk cId="3183432406" sldId="1832"/>
            <ac:picMk id="8" creationId="{BDA6F1B9-7FE6-9448-8A7A-0C899F60C614}"/>
          </ac:picMkLst>
        </pc:picChg>
      </pc:sldChg>
      <pc:sldChg chg="modSp add del mod">
        <pc:chgData name="Faeder, James R" userId="fdbdb125-015b-44ea-94cd-dde16afa12a6" providerId="ADAL" clId="{C0C7333D-56A8-4B41-9556-F2E81ABBB0DD}" dt="2021-07-11T22:10:43.276" v="6085" actId="2890"/>
        <pc:sldMkLst>
          <pc:docMk/>
          <pc:sldMk cId="3591324399" sldId="1832"/>
        </pc:sldMkLst>
        <pc:picChg chg="mod">
          <ac:chgData name="Faeder, James R" userId="fdbdb125-015b-44ea-94cd-dde16afa12a6" providerId="ADAL" clId="{C0C7333D-56A8-4B41-9556-F2E81ABBB0DD}" dt="2021-07-11T22:10:40.673" v="6084" actId="14826"/>
          <ac:picMkLst>
            <pc:docMk/>
            <pc:sldMk cId="3591324399" sldId="1832"/>
            <ac:picMk id="8" creationId="{BDA6F1B9-7FE6-9448-8A7A-0C899F60C614}"/>
          </ac:picMkLst>
        </pc:picChg>
      </pc:sldChg>
      <pc:sldChg chg="modSp add del mod">
        <pc:chgData name="Faeder, James R" userId="fdbdb125-015b-44ea-94cd-dde16afa12a6" providerId="ADAL" clId="{C0C7333D-56A8-4B41-9556-F2E81ABBB0DD}" dt="2021-07-11T22:15:59.032" v="6303" actId="2696"/>
        <pc:sldMkLst>
          <pc:docMk/>
          <pc:sldMk cId="1417753623" sldId="1833"/>
        </pc:sldMkLst>
        <pc:spChg chg="mod">
          <ac:chgData name="Faeder, James R" userId="fdbdb125-015b-44ea-94cd-dde16afa12a6" providerId="ADAL" clId="{C0C7333D-56A8-4B41-9556-F2E81ABBB0DD}" dt="2021-07-11T22:15:36.079" v="6302" actId="20577"/>
          <ac:spMkLst>
            <pc:docMk/>
            <pc:sldMk cId="1417753623" sldId="1833"/>
            <ac:spMk id="10" creationId="{16D9E0E8-2B5E-FF43-BA2F-0930AE8FFA97}"/>
          </ac:spMkLst>
        </pc:spChg>
      </pc:sldChg>
      <pc:sldChg chg="modSp add mod">
        <pc:chgData name="Faeder, James R" userId="fdbdb125-015b-44ea-94cd-dde16afa12a6" providerId="ADAL" clId="{C0C7333D-56A8-4B41-9556-F2E81ABBB0DD}" dt="2021-07-11T22:15:05.640" v="6300" actId="1035"/>
        <pc:sldMkLst>
          <pc:docMk/>
          <pc:sldMk cId="550330383" sldId="1834"/>
        </pc:sldMkLst>
        <pc:spChg chg="mod">
          <ac:chgData name="Faeder, James R" userId="fdbdb125-015b-44ea-94cd-dde16afa12a6" providerId="ADAL" clId="{C0C7333D-56A8-4B41-9556-F2E81ABBB0DD}" dt="2021-07-11T22:14:58.357" v="6299" actId="20577"/>
          <ac:spMkLst>
            <pc:docMk/>
            <pc:sldMk cId="550330383" sldId="1834"/>
            <ac:spMk id="10" creationId="{16D9E0E8-2B5E-FF43-BA2F-0930AE8FFA97}"/>
          </ac:spMkLst>
        </pc:spChg>
        <pc:picChg chg="mod">
          <ac:chgData name="Faeder, James R" userId="fdbdb125-015b-44ea-94cd-dde16afa12a6" providerId="ADAL" clId="{C0C7333D-56A8-4B41-9556-F2E81ABBB0DD}" dt="2021-07-11T22:15:05.640" v="6300" actId="1035"/>
          <ac:picMkLst>
            <pc:docMk/>
            <pc:sldMk cId="550330383" sldId="1834"/>
            <ac:picMk id="8" creationId="{BDA6F1B9-7FE6-9448-8A7A-0C899F60C614}"/>
          </ac:picMkLst>
        </pc:picChg>
      </pc:sldChg>
      <pc:sldChg chg="modSp add mod">
        <pc:chgData name="Faeder, James R" userId="fdbdb125-015b-44ea-94cd-dde16afa12a6" providerId="ADAL" clId="{C0C7333D-56A8-4B41-9556-F2E81ABBB0DD}" dt="2021-07-11T22:16:24.758" v="6305" actId="14826"/>
        <pc:sldMkLst>
          <pc:docMk/>
          <pc:sldMk cId="3580761932" sldId="1835"/>
        </pc:sldMkLst>
        <pc:picChg chg="mod">
          <ac:chgData name="Faeder, James R" userId="fdbdb125-015b-44ea-94cd-dde16afa12a6" providerId="ADAL" clId="{C0C7333D-56A8-4B41-9556-F2E81ABBB0DD}" dt="2021-07-11T22:16:24.758" v="6305" actId="14826"/>
          <ac:picMkLst>
            <pc:docMk/>
            <pc:sldMk cId="3580761932" sldId="1835"/>
            <ac:picMk id="8" creationId="{BDA6F1B9-7FE6-9448-8A7A-0C899F60C614}"/>
          </ac:picMkLst>
        </pc:picChg>
      </pc:sldChg>
      <pc:sldChg chg="modSp add mod">
        <pc:chgData name="Faeder, James R" userId="fdbdb125-015b-44ea-94cd-dde16afa12a6" providerId="ADAL" clId="{C0C7333D-56A8-4B41-9556-F2E81ABBB0DD}" dt="2021-07-11T22:17:11.006" v="6350" actId="20577"/>
        <pc:sldMkLst>
          <pc:docMk/>
          <pc:sldMk cId="1251037370" sldId="1836"/>
        </pc:sldMkLst>
        <pc:spChg chg="mod">
          <ac:chgData name="Faeder, James R" userId="fdbdb125-015b-44ea-94cd-dde16afa12a6" providerId="ADAL" clId="{C0C7333D-56A8-4B41-9556-F2E81ABBB0DD}" dt="2021-07-11T22:17:11.006" v="6350" actId="20577"/>
          <ac:spMkLst>
            <pc:docMk/>
            <pc:sldMk cId="1251037370" sldId="1836"/>
            <ac:spMk id="10" creationId="{16D9E0E8-2B5E-FF43-BA2F-0930AE8FFA97}"/>
          </ac:spMkLst>
        </pc:spChg>
      </pc:sldChg>
      <pc:sldChg chg="modSp add mod">
        <pc:chgData name="Faeder, James R" userId="fdbdb125-015b-44ea-94cd-dde16afa12a6" providerId="ADAL" clId="{C0C7333D-56A8-4B41-9556-F2E81ABBB0DD}" dt="2021-07-11T22:17:34.958" v="6352" actId="14826"/>
        <pc:sldMkLst>
          <pc:docMk/>
          <pc:sldMk cId="1450233764" sldId="1837"/>
        </pc:sldMkLst>
        <pc:picChg chg="mod">
          <ac:chgData name="Faeder, James R" userId="fdbdb125-015b-44ea-94cd-dde16afa12a6" providerId="ADAL" clId="{C0C7333D-56A8-4B41-9556-F2E81ABBB0DD}" dt="2021-07-11T22:17:34.958" v="6352" actId="14826"/>
          <ac:picMkLst>
            <pc:docMk/>
            <pc:sldMk cId="1450233764" sldId="1837"/>
            <ac:picMk id="8" creationId="{BDA6F1B9-7FE6-9448-8A7A-0C899F60C614}"/>
          </ac:picMkLst>
        </pc:picChg>
      </pc:sldChg>
      <pc:sldChg chg="modSp add mod">
        <pc:chgData name="Faeder, James R" userId="fdbdb125-015b-44ea-94cd-dde16afa12a6" providerId="ADAL" clId="{C0C7333D-56A8-4B41-9556-F2E81ABBB0DD}" dt="2021-07-11T22:19:32.797" v="6544" actId="21"/>
        <pc:sldMkLst>
          <pc:docMk/>
          <pc:sldMk cId="2163184480" sldId="1838"/>
        </pc:sldMkLst>
        <pc:spChg chg="mod">
          <ac:chgData name="Faeder, James R" userId="fdbdb125-015b-44ea-94cd-dde16afa12a6" providerId="ADAL" clId="{C0C7333D-56A8-4B41-9556-F2E81ABBB0DD}" dt="2021-07-11T22:19:32.797" v="6544" actId="21"/>
          <ac:spMkLst>
            <pc:docMk/>
            <pc:sldMk cId="2163184480" sldId="1838"/>
            <ac:spMk id="10" creationId="{16D9E0E8-2B5E-FF43-BA2F-0930AE8FFA97}"/>
          </ac:spMkLst>
        </pc:spChg>
        <pc:picChg chg="mod">
          <ac:chgData name="Faeder, James R" userId="fdbdb125-015b-44ea-94cd-dde16afa12a6" providerId="ADAL" clId="{C0C7333D-56A8-4B41-9556-F2E81ABBB0DD}" dt="2021-07-11T22:18:05.930" v="6354" actId="14826"/>
          <ac:picMkLst>
            <pc:docMk/>
            <pc:sldMk cId="2163184480" sldId="1838"/>
            <ac:picMk id="8" creationId="{BDA6F1B9-7FE6-9448-8A7A-0C899F60C614}"/>
          </ac:picMkLst>
        </pc:picChg>
      </pc:sldChg>
      <pc:sldChg chg="addSp delSp modSp add mod">
        <pc:chgData name="Faeder, James R" userId="fdbdb125-015b-44ea-94cd-dde16afa12a6" providerId="ADAL" clId="{C0C7333D-56A8-4B41-9556-F2E81ABBB0DD}" dt="2021-07-11T22:21:25.689" v="6749" actId="20577"/>
        <pc:sldMkLst>
          <pc:docMk/>
          <pc:sldMk cId="3184602995" sldId="1839"/>
        </pc:sldMkLst>
        <pc:spChg chg="mod">
          <ac:chgData name="Faeder, James R" userId="fdbdb125-015b-44ea-94cd-dde16afa12a6" providerId="ADAL" clId="{C0C7333D-56A8-4B41-9556-F2E81ABBB0DD}" dt="2021-07-11T22:21:25.689" v="6749" actId="20577"/>
          <ac:spMkLst>
            <pc:docMk/>
            <pc:sldMk cId="3184602995" sldId="1839"/>
            <ac:spMk id="10" creationId="{16D9E0E8-2B5E-FF43-BA2F-0930AE8FFA97}"/>
          </ac:spMkLst>
        </pc:spChg>
        <pc:picChg chg="add del">
          <ac:chgData name="Faeder, James R" userId="fdbdb125-015b-44ea-94cd-dde16afa12a6" providerId="ADAL" clId="{C0C7333D-56A8-4B41-9556-F2E81ABBB0DD}" dt="2021-07-11T22:20:03.529" v="6549"/>
          <ac:picMkLst>
            <pc:docMk/>
            <pc:sldMk cId="3184602995" sldId="1839"/>
            <ac:picMk id="4" creationId="{FBC2621D-67E5-3243-93A6-CA9341E28D5C}"/>
          </ac:picMkLst>
        </pc:picChg>
        <pc:picChg chg="mod">
          <ac:chgData name="Faeder, James R" userId="fdbdb125-015b-44ea-94cd-dde16afa12a6" providerId="ADAL" clId="{C0C7333D-56A8-4B41-9556-F2E81ABBB0DD}" dt="2021-07-11T22:19:59.006" v="6547" actId="14826"/>
          <ac:picMkLst>
            <pc:docMk/>
            <pc:sldMk cId="3184602995" sldId="1839"/>
            <ac:picMk id="8" creationId="{BDA6F1B9-7FE6-9448-8A7A-0C899F60C614}"/>
          </ac:picMkLst>
        </pc:picChg>
      </pc:sldChg>
      <pc:sldChg chg="addSp delSp modSp add mod">
        <pc:chgData name="Faeder, James R" userId="fdbdb125-015b-44ea-94cd-dde16afa12a6" providerId="ADAL" clId="{C0C7333D-56A8-4B41-9556-F2E81ABBB0DD}" dt="2021-07-11T22:24:55.969" v="6870" actId="21"/>
        <pc:sldMkLst>
          <pc:docMk/>
          <pc:sldMk cId="1005382851" sldId="1840"/>
        </pc:sldMkLst>
        <pc:spChg chg="add del mod">
          <ac:chgData name="Faeder, James R" userId="fdbdb125-015b-44ea-94cd-dde16afa12a6" providerId="ADAL" clId="{C0C7333D-56A8-4B41-9556-F2E81ABBB0DD}" dt="2021-07-11T22:24:55.969" v="6870" actId="21"/>
          <ac:spMkLst>
            <pc:docMk/>
            <pc:sldMk cId="1005382851" sldId="1840"/>
            <ac:spMk id="4" creationId="{3B8E78E8-E4B7-4E45-9444-76076F89631F}"/>
          </ac:spMkLst>
        </pc:spChg>
        <pc:spChg chg="add del mod">
          <ac:chgData name="Faeder, James R" userId="fdbdb125-015b-44ea-94cd-dde16afa12a6" providerId="ADAL" clId="{C0C7333D-56A8-4B41-9556-F2E81ABBB0DD}" dt="2021-07-11T22:24:55.969" v="6870" actId="21"/>
          <ac:spMkLst>
            <pc:docMk/>
            <pc:sldMk cId="1005382851" sldId="1840"/>
            <ac:spMk id="5" creationId="{6440ABE2-ECCD-744D-84E1-456BC484EFE0}"/>
          </ac:spMkLst>
        </pc:spChg>
        <pc:spChg chg="mod">
          <ac:chgData name="Faeder, James R" userId="fdbdb125-015b-44ea-94cd-dde16afa12a6" providerId="ADAL" clId="{C0C7333D-56A8-4B41-9556-F2E81ABBB0DD}" dt="2021-07-11T22:21:39.692" v="6751" actId="20577"/>
          <ac:spMkLst>
            <pc:docMk/>
            <pc:sldMk cId="1005382851" sldId="1840"/>
            <ac:spMk id="10" creationId="{16D9E0E8-2B5E-FF43-BA2F-0930AE8FFA97}"/>
          </ac:spMkLst>
        </pc:spChg>
      </pc:sldChg>
      <pc:sldChg chg="add del">
        <pc:chgData name="Faeder, James R" userId="fdbdb125-015b-44ea-94cd-dde16afa12a6" providerId="ADAL" clId="{C0C7333D-56A8-4B41-9556-F2E81ABBB0DD}" dt="2021-07-11T22:21:08.410" v="6747" actId="2696"/>
        <pc:sldMkLst>
          <pc:docMk/>
          <pc:sldMk cId="3041462918" sldId="1840"/>
        </pc:sldMkLst>
      </pc:sldChg>
      <pc:sldChg chg="addSp modSp add">
        <pc:chgData name="Faeder, James R" userId="fdbdb125-015b-44ea-94cd-dde16afa12a6" providerId="ADAL" clId="{C0C7333D-56A8-4B41-9556-F2E81ABBB0DD}" dt="2021-07-11T22:25:01.408" v="6872"/>
        <pc:sldMkLst>
          <pc:docMk/>
          <pc:sldMk cId="740742384" sldId="1841"/>
        </pc:sldMkLst>
        <pc:spChg chg="add mod">
          <ac:chgData name="Faeder, James R" userId="fdbdb125-015b-44ea-94cd-dde16afa12a6" providerId="ADAL" clId="{C0C7333D-56A8-4B41-9556-F2E81ABBB0DD}" dt="2021-07-11T22:25:01.408" v="6872"/>
          <ac:spMkLst>
            <pc:docMk/>
            <pc:sldMk cId="740742384" sldId="1841"/>
            <ac:spMk id="6" creationId="{5EE8E82B-B07E-444A-BA0A-03D58013B439}"/>
          </ac:spMkLst>
        </pc:spChg>
        <pc:spChg chg="add mod">
          <ac:chgData name="Faeder, James R" userId="fdbdb125-015b-44ea-94cd-dde16afa12a6" providerId="ADAL" clId="{C0C7333D-56A8-4B41-9556-F2E81ABBB0DD}" dt="2021-07-11T22:25:01.408" v="6872"/>
          <ac:spMkLst>
            <pc:docMk/>
            <pc:sldMk cId="740742384" sldId="1841"/>
            <ac:spMk id="7" creationId="{69B7F0AB-339D-6741-984E-C71A4ECC9043}"/>
          </ac:spMkLst>
        </pc:spChg>
      </pc:sldChg>
      <pc:sldChg chg="delSp modSp add mod">
        <pc:chgData name="Faeder, James R" userId="fdbdb125-015b-44ea-94cd-dde16afa12a6" providerId="ADAL" clId="{C0C7333D-56A8-4B41-9556-F2E81ABBB0DD}" dt="2021-07-11T22:27:09.692" v="7012" actId="21"/>
        <pc:sldMkLst>
          <pc:docMk/>
          <pc:sldMk cId="1139125316" sldId="1842"/>
        </pc:sldMkLst>
        <pc:spChg chg="mod">
          <ac:chgData name="Faeder, James R" userId="fdbdb125-015b-44ea-94cd-dde16afa12a6" providerId="ADAL" clId="{C0C7333D-56A8-4B41-9556-F2E81ABBB0DD}" dt="2021-07-11T22:25:51.535" v="6936" actId="20577"/>
          <ac:spMkLst>
            <pc:docMk/>
            <pc:sldMk cId="1139125316" sldId="1842"/>
            <ac:spMk id="2" creationId="{4CB848E0-EDB2-5D4A-9DE6-AE2B3F78BB35}"/>
          </ac:spMkLst>
        </pc:spChg>
        <pc:spChg chg="del">
          <ac:chgData name="Faeder, James R" userId="fdbdb125-015b-44ea-94cd-dde16afa12a6" providerId="ADAL" clId="{C0C7333D-56A8-4B41-9556-F2E81ABBB0DD}" dt="2021-07-11T22:25:56.385" v="6937" actId="478"/>
          <ac:spMkLst>
            <pc:docMk/>
            <pc:sldMk cId="1139125316" sldId="1842"/>
            <ac:spMk id="6" creationId="{5EE8E82B-B07E-444A-BA0A-03D58013B439}"/>
          </ac:spMkLst>
        </pc:spChg>
        <pc:spChg chg="del">
          <ac:chgData name="Faeder, James R" userId="fdbdb125-015b-44ea-94cd-dde16afa12a6" providerId="ADAL" clId="{C0C7333D-56A8-4B41-9556-F2E81ABBB0DD}" dt="2021-07-11T22:25:57.640" v="6938" actId="478"/>
          <ac:spMkLst>
            <pc:docMk/>
            <pc:sldMk cId="1139125316" sldId="1842"/>
            <ac:spMk id="7" creationId="{69B7F0AB-339D-6741-984E-C71A4ECC9043}"/>
          </ac:spMkLst>
        </pc:spChg>
        <pc:spChg chg="del mod">
          <ac:chgData name="Faeder, James R" userId="fdbdb125-015b-44ea-94cd-dde16afa12a6" providerId="ADAL" clId="{C0C7333D-56A8-4B41-9556-F2E81ABBB0DD}" dt="2021-07-11T22:27:09.692" v="7012" actId="21"/>
          <ac:spMkLst>
            <pc:docMk/>
            <pc:sldMk cId="1139125316" sldId="1842"/>
            <ac:spMk id="10" creationId="{16D9E0E8-2B5E-FF43-BA2F-0930AE8FFA97}"/>
          </ac:spMkLst>
        </pc:spChg>
        <pc:picChg chg="mod">
          <ac:chgData name="Faeder, James R" userId="fdbdb125-015b-44ea-94cd-dde16afa12a6" providerId="ADAL" clId="{C0C7333D-56A8-4B41-9556-F2E81ABBB0DD}" dt="2021-07-11T22:26:42.232" v="6976" actId="14826"/>
          <ac:picMkLst>
            <pc:docMk/>
            <pc:sldMk cId="1139125316" sldId="1842"/>
            <ac:picMk id="8" creationId="{BDA6F1B9-7FE6-9448-8A7A-0C899F60C614}"/>
          </ac:picMkLst>
        </pc:picChg>
      </pc:sldChg>
      <pc:sldChg chg="addSp delSp modSp add mod">
        <pc:chgData name="Faeder, James R" userId="fdbdb125-015b-44ea-94cd-dde16afa12a6" providerId="ADAL" clId="{C0C7333D-56A8-4B41-9556-F2E81ABBB0DD}" dt="2021-07-11T22:29:39.051" v="7078" actId="1582"/>
        <pc:sldMkLst>
          <pc:docMk/>
          <pc:sldMk cId="1781837071" sldId="1843"/>
        </pc:sldMkLst>
        <pc:spChg chg="add del mod">
          <ac:chgData name="Faeder, James R" userId="fdbdb125-015b-44ea-94cd-dde16afa12a6" providerId="ADAL" clId="{C0C7333D-56A8-4B41-9556-F2E81ABBB0DD}" dt="2021-07-11T22:28:24.097" v="7065" actId="478"/>
          <ac:spMkLst>
            <pc:docMk/>
            <pc:sldMk cId="1781837071" sldId="1843"/>
            <ac:spMk id="4" creationId="{9F7DFABF-D59A-0549-BAA6-31C5C414D0AE}"/>
          </ac:spMkLst>
        </pc:spChg>
        <pc:spChg chg="add mod">
          <ac:chgData name="Faeder, James R" userId="fdbdb125-015b-44ea-94cd-dde16afa12a6" providerId="ADAL" clId="{C0C7333D-56A8-4B41-9556-F2E81ABBB0DD}" dt="2021-07-11T22:27:25.835" v="7060" actId="20577"/>
          <ac:spMkLst>
            <pc:docMk/>
            <pc:sldMk cId="1781837071" sldId="1843"/>
            <ac:spMk id="5" creationId="{5A4B3D10-84B0-C842-BC8F-94CC75A493F2}"/>
          </ac:spMkLst>
        </pc:spChg>
        <pc:picChg chg="mod">
          <ac:chgData name="Faeder, James R" userId="fdbdb125-015b-44ea-94cd-dde16afa12a6" providerId="ADAL" clId="{C0C7333D-56A8-4B41-9556-F2E81ABBB0DD}" dt="2021-07-11T22:29:09.542" v="7074" actId="1076"/>
          <ac:picMkLst>
            <pc:docMk/>
            <pc:sldMk cId="1781837071" sldId="1843"/>
            <ac:picMk id="8" creationId="{BDA6F1B9-7FE6-9448-8A7A-0C899F60C614}"/>
          </ac:picMkLst>
        </pc:picChg>
        <pc:cxnChg chg="add mod">
          <ac:chgData name="Faeder, James R" userId="fdbdb125-015b-44ea-94cd-dde16afa12a6" providerId="ADAL" clId="{C0C7333D-56A8-4B41-9556-F2E81ABBB0DD}" dt="2021-07-11T22:29:23.156" v="7075" actId="1076"/>
          <ac:cxnSpMkLst>
            <pc:docMk/>
            <pc:sldMk cId="1781837071" sldId="1843"/>
            <ac:cxnSpMk id="7" creationId="{3B6515D3-D061-7F45-A185-99A9EACE544F}"/>
          </ac:cxnSpMkLst>
        </pc:cxnChg>
        <pc:cxnChg chg="add mod">
          <ac:chgData name="Faeder, James R" userId="fdbdb125-015b-44ea-94cd-dde16afa12a6" providerId="ADAL" clId="{C0C7333D-56A8-4B41-9556-F2E81ABBB0DD}" dt="2021-07-11T22:29:39.051" v="7078" actId="1582"/>
          <ac:cxnSpMkLst>
            <pc:docMk/>
            <pc:sldMk cId="1781837071" sldId="1843"/>
            <ac:cxnSpMk id="10" creationId="{2E6B87C2-F834-1347-80F3-D389ECE7AF3D}"/>
          </ac:cxnSpMkLst>
        </pc:cxnChg>
      </pc:sldChg>
      <pc:sldChg chg="delSp modSp add mod">
        <pc:chgData name="Faeder, James R" userId="fdbdb125-015b-44ea-94cd-dde16afa12a6" providerId="ADAL" clId="{C0C7333D-56A8-4B41-9556-F2E81ABBB0DD}" dt="2021-07-11T22:30:49.606" v="7187" actId="20577"/>
        <pc:sldMkLst>
          <pc:docMk/>
          <pc:sldMk cId="3072058248" sldId="1844"/>
        </pc:sldMkLst>
        <pc:spChg chg="mod">
          <ac:chgData name="Faeder, James R" userId="fdbdb125-015b-44ea-94cd-dde16afa12a6" providerId="ADAL" clId="{C0C7333D-56A8-4B41-9556-F2E81ABBB0DD}" dt="2021-07-11T22:30:49.606" v="7187" actId="20577"/>
          <ac:spMkLst>
            <pc:docMk/>
            <pc:sldMk cId="3072058248" sldId="1844"/>
            <ac:spMk id="5" creationId="{5A4B3D10-84B0-C842-BC8F-94CC75A493F2}"/>
          </ac:spMkLst>
        </pc:spChg>
        <pc:cxnChg chg="mod">
          <ac:chgData name="Faeder, James R" userId="fdbdb125-015b-44ea-94cd-dde16afa12a6" providerId="ADAL" clId="{C0C7333D-56A8-4B41-9556-F2E81ABBB0DD}" dt="2021-07-11T22:30:20.283" v="7083" actId="1076"/>
          <ac:cxnSpMkLst>
            <pc:docMk/>
            <pc:sldMk cId="3072058248" sldId="1844"/>
            <ac:cxnSpMk id="7" creationId="{3B6515D3-D061-7F45-A185-99A9EACE544F}"/>
          </ac:cxnSpMkLst>
        </pc:cxnChg>
        <pc:cxnChg chg="del mod">
          <ac:chgData name="Faeder, James R" userId="fdbdb125-015b-44ea-94cd-dde16afa12a6" providerId="ADAL" clId="{C0C7333D-56A8-4B41-9556-F2E81ABBB0DD}" dt="2021-07-11T22:30:11.423" v="7082" actId="478"/>
          <ac:cxnSpMkLst>
            <pc:docMk/>
            <pc:sldMk cId="3072058248" sldId="1844"/>
            <ac:cxnSpMk id="10" creationId="{2E6B87C2-F834-1347-80F3-D389ECE7AF3D}"/>
          </ac:cxnSpMkLst>
        </pc:cxnChg>
      </pc:sldChg>
      <pc:sldChg chg="modSp add mod">
        <pc:chgData name="Faeder, James R" userId="fdbdb125-015b-44ea-94cd-dde16afa12a6" providerId="ADAL" clId="{C0C7333D-56A8-4B41-9556-F2E81ABBB0DD}" dt="2021-07-11T22:31:58.772" v="7296" actId="20577"/>
        <pc:sldMkLst>
          <pc:docMk/>
          <pc:sldMk cId="4010390090" sldId="1845"/>
        </pc:sldMkLst>
        <pc:spChg chg="mod">
          <ac:chgData name="Faeder, James R" userId="fdbdb125-015b-44ea-94cd-dde16afa12a6" providerId="ADAL" clId="{C0C7333D-56A8-4B41-9556-F2E81ABBB0DD}" dt="2021-07-11T22:31:58.772" v="7296" actId="20577"/>
          <ac:spMkLst>
            <pc:docMk/>
            <pc:sldMk cId="4010390090" sldId="1845"/>
            <ac:spMk id="5" creationId="{5A4B3D10-84B0-C842-BC8F-94CC75A493F2}"/>
          </ac:spMkLst>
        </pc:spChg>
        <pc:cxnChg chg="mod">
          <ac:chgData name="Faeder, James R" userId="fdbdb125-015b-44ea-94cd-dde16afa12a6" providerId="ADAL" clId="{C0C7333D-56A8-4B41-9556-F2E81ABBB0DD}" dt="2021-07-11T22:31:20.870" v="7200" actId="1035"/>
          <ac:cxnSpMkLst>
            <pc:docMk/>
            <pc:sldMk cId="4010390090" sldId="1845"/>
            <ac:cxnSpMk id="7" creationId="{3B6515D3-D061-7F45-A185-99A9EACE544F}"/>
          </ac:cxnSpMkLst>
        </pc:cxnChg>
      </pc:sldChg>
      <pc:sldChg chg="modSp add mod">
        <pc:chgData name="Faeder, James R" userId="fdbdb125-015b-44ea-94cd-dde16afa12a6" providerId="ADAL" clId="{C0C7333D-56A8-4B41-9556-F2E81ABBB0DD}" dt="2021-07-11T22:33:21.831" v="7341" actId="20577"/>
        <pc:sldMkLst>
          <pc:docMk/>
          <pc:sldMk cId="695329620" sldId="1846"/>
        </pc:sldMkLst>
        <pc:spChg chg="mod">
          <ac:chgData name="Faeder, James R" userId="fdbdb125-015b-44ea-94cd-dde16afa12a6" providerId="ADAL" clId="{C0C7333D-56A8-4B41-9556-F2E81ABBB0DD}" dt="2021-07-11T22:33:21.831" v="7341" actId="20577"/>
          <ac:spMkLst>
            <pc:docMk/>
            <pc:sldMk cId="695329620" sldId="1846"/>
            <ac:spMk id="5" creationId="{5A4B3D10-84B0-C842-BC8F-94CC75A493F2}"/>
          </ac:spMkLst>
        </pc:spChg>
        <pc:cxnChg chg="mod">
          <ac:chgData name="Faeder, James R" userId="fdbdb125-015b-44ea-94cd-dde16afa12a6" providerId="ADAL" clId="{C0C7333D-56A8-4B41-9556-F2E81ABBB0DD}" dt="2021-07-11T22:32:25.384" v="7300" actId="1076"/>
          <ac:cxnSpMkLst>
            <pc:docMk/>
            <pc:sldMk cId="695329620" sldId="1846"/>
            <ac:cxnSpMk id="7" creationId="{3B6515D3-D061-7F45-A185-99A9EACE544F}"/>
          </ac:cxnSpMkLst>
        </pc:cxnChg>
      </pc:sldChg>
      <pc:sldChg chg="new del">
        <pc:chgData name="Faeder, James R" userId="fdbdb125-015b-44ea-94cd-dde16afa12a6" providerId="ADAL" clId="{C0C7333D-56A8-4B41-9556-F2E81ABBB0DD}" dt="2021-07-11T22:32:10.411" v="7298" actId="680"/>
        <pc:sldMkLst>
          <pc:docMk/>
          <pc:sldMk cId="2727999201" sldId="1846"/>
        </pc:sldMkLst>
      </pc:sldChg>
      <pc:sldChg chg="modSp add mod">
        <pc:chgData name="Faeder, James R" userId="fdbdb125-015b-44ea-94cd-dde16afa12a6" providerId="ADAL" clId="{C0C7333D-56A8-4B41-9556-F2E81ABBB0DD}" dt="2021-07-11T22:39:32.827" v="7517" actId="20577"/>
        <pc:sldMkLst>
          <pc:docMk/>
          <pc:sldMk cId="1897064401" sldId="1847"/>
        </pc:sldMkLst>
        <pc:spChg chg="mod">
          <ac:chgData name="Faeder, James R" userId="fdbdb125-015b-44ea-94cd-dde16afa12a6" providerId="ADAL" clId="{C0C7333D-56A8-4B41-9556-F2E81ABBB0DD}" dt="2021-07-11T22:39:32.827" v="7517" actId="20577"/>
          <ac:spMkLst>
            <pc:docMk/>
            <pc:sldMk cId="1897064401" sldId="1847"/>
            <ac:spMk id="5" creationId="{5A4B3D10-84B0-C842-BC8F-94CC75A493F2}"/>
          </ac:spMkLst>
        </pc:spChg>
        <pc:cxnChg chg="mod">
          <ac:chgData name="Faeder, James R" userId="fdbdb125-015b-44ea-94cd-dde16afa12a6" providerId="ADAL" clId="{C0C7333D-56A8-4B41-9556-F2E81ABBB0DD}" dt="2021-07-11T22:35:20.457" v="7514" actId="1076"/>
          <ac:cxnSpMkLst>
            <pc:docMk/>
            <pc:sldMk cId="1897064401" sldId="1847"/>
            <ac:cxnSpMk id="7" creationId="{3B6515D3-D061-7F45-A185-99A9EACE544F}"/>
          </ac:cxnSpMkLst>
        </pc:cxnChg>
      </pc:sldChg>
      <pc:sldChg chg="modSp add mod">
        <pc:chgData name="Faeder, James R" userId="fdbdb125-015b-44ea-94cd-dde16afa12a6" providerId="ADAL" clId="{C0C7333D-56A8-4B41-9556-F2E81ABBB0DD}" dt="2021-07-11T23:03:31.742" v="7648" actId="1076"/>
        <pc:sldMkLst>
          <pc:docMk/>
          <pc:sldMk cId="1214377516" sldId="1848"/>
        </pc:sldMkLst>
        <pc:spChg chg="mod">
          <ac:chgData name="Faeder, James R" userId="fdbdb125-015b-44ea-94cd-dde16afa12a6" providerId="ADAL" clId="{C0C7333D-56A8-4B41-9556-F2E81ABBB0DD}" dt="2021-07-11T23:02:59.036" v="7546" actId="20577"/>
          <ac:spMkLst>
            <pc:docMk/>
            <pc:sldMk cId="1214377516" sldId="1848"/>
            <ac:spMk id="2" creationId="{4CB848E0-EDB2-5D4A-9DE6-AE2B3F78BB35}"/>
          </ac:spMkLst>
        </pc:spChg>
        <pc:spChg chg="mod">
          <ac:chgData name="Faeder, James R" userId="fdbdb125-015b-44ea-94cd-dde16afa12a6" providerId="ADAL" clId="{C0C7333D-56A8-4B41-9556-F2E81ABBB0DD}" dt="2021-07-11T23:03:25.954" v="7647" actId="20577"/>
          <ac:spMkLst>
            <pc:docMk/>
            <pc:sldMk cId="1214377516" sldId="1848"/>
            <ac:spMk id="5" creationId="{5A4B3D10-84B0-C842-BC8F-94CC75A493F2}"/>
          </ac:spMkLst>
        </pc:spChg>
        <pc:cxnChg chg="mod">
          <ac:chgData name="Faeder, James R" userId="fdbdb125-015b-44ea-94cd-dde16afa12a6" providerId="ADAL" clId="{C0C7333D-56A8-4B41-9556-F2E81ABBB0DD}" dt="2021-07-11T23:03:31.742" v="7648" actId="1076"/>
          <ac:cxnSpMkLst>
            <pc:docMk/>
            <pc:sldMk cId="1214377516" sldId="1848"/>
            <ac:cxnSpMk id="7" creationId="{3B6515D3-D061-7F45-A185-99A9EACE544F}"/>
          </ac:cxnSpMkLst>
        </pc:cxnChg>
      </pc:sldChg>
      <pc:sldChg chg="delSp modSp add mod">
        <pc:chgData name="Faeder, James R" userId="fdbdb125-015b-44ea-94cd-dde16afa12a6" providerId="ADAL" clId="{C0C7333D-56A8-4B41-9556-F2E81ABBB0DD}" dt="2021-07-11T23:06:35.620" v="7658" actId="20577"/>
        <pc:sldMkLst>
          <pc:docMk/>
          <pc:sldMk cId="1053022939" sldId="1849"/>
        </pc:sldMkLst>
        <pc:spChg chg="mod">
          <ac:chgData name="Faeder, James R" userId="fdbdb125-015b-44ea-94cd-dde16afa12a6" providerId="ADAL" clId="{C0C7333D-56A8-4B41-9556-F2E81ABBB0DD}" dt="2021-07-11T23:06:35.620" v="7658" actId="20577"/>
          <ac:spMkLst>
            <pc:docMk/>
            <pc:sldMk cId="1053022939" sldId="1849"/>
            <ac:spMk id="5" creationId="{5A4B3D10-84B0-C842-BC8F-94CC75A493F2}"/>
          </ac:spMkLst>
        </pc:spChg>
        <pc:picChg chg="mod">
          <ac:chgData name="Faeder, James R" userId="fdbdb125-015b-44ea-94cd-dde16afa12a6" providerId="ADAL" clId="{C0C7333D-56A8-4B41-9556-F2E81ABBB0DD}" dt="2021-07-11T23:05:31.977" v="7653" actId="1036"/>
          <ac:picMkLst>
            <pc:docMk/>
            <pc:sldMk cId="1053022939" sldId="1849"/>
            <ac:picMk id="8" creationId="{BDA6F1B9-7FE6-9448-8A7A-0C899F60C614}"/>
          </ac:picMkLst>
        </pc:picChg>
        <pc:cxnChg chg="del">
          <ac:chgData name="Faeder, James R" userId="fdbdb125-015b-44ea-94cd-dde16afa12a6" providerId="ADAL" clId="{C0C7333D-56A8-4B41-9556-F2E81ABBB0DD}" dt="2021-07-11T23:03:38.621" v="7650" actId="478"/>
          <ac:cxnSpMkLst>
            <pc:docMk/>
            <pc:sldMk cId="1053022939" sldId="1849"/>
            <ac:cxnSpMk id="7" creationId="{3B6515D3-D061-7F45-A185-99A9EACE544F}"/>
          </ac:cxnSpMkLst>
        </pc:cxnChg>
      </pc:sldChg>
      <pc:sldChg chg="modSp add mod">
        <pc:chgData name="Faeder, James R" userId="fdbdb125-015b-44ea-94cd-dde16afa12a6" providerId="ADAL" clId="{C0C7333D-56A8-4B41-9556-F2E81ABBB0DD}" dt="2021-07-11T23:09:58.792" v="8008" actId="12"/>
        <pc:sldMkLst>
          <pc:docMk/>
          <pc:sldMk cId="1775641524" sldId="1850"/>
        </pc:sldMkLst>
        <pc:spChg chg="mod">
          <ac:chgData name="Faeder, James R" userId="fdbdb125-015b-44ea-94cd-dde16afa12a6" providerId="ADAL" clId="{C0C7333D-56A8-4B41-9556-F2E81ABBB0DD}" dt="2021-07-11T23:09:58.792" v="8008" actId="12"/>
          <ac:spMkLst>
            <pc:docMk/>
            <pc:sldMk cId="1775641524" sldId="1850"/>
            <ac:spMk id="5" creationId="{5A4B3D10-84B0-C842-BC8F-94CC75A493F2}"/>
          </ac:spMkLst>
        </pc:spChg>
      </pc:sldChg>
      <pc:sldChg chg="addSp modSp add mod">
        <pc:chgData name="Faeder, James R" userId="fdbdb125-015b-44ea-94cd-dde16afa12a6" providerId="ADAL" clId="{C0C7333D-56A8-4B41-9556-F2E81ABBB0DD}" dt="2021-07-11T23:11:23.951" v="8120" actId="1076"/>
        <pc:sldMkLst>
          <pc:docMk/>
          <pc:sldMk cId="3624597073" sldId="1851"/>
        </pc:sldMkLst>
        <pc:spChg chg="mod">
          <ac:chgData name="Faeder, James R" userId="fdbdb125-015b-44ea-94cd-dde16afa12a6" providerId="ADAL" clId="{C0C7333D-56A8-4B41-9556-F2E81ABBB0DD}" dt="2021-07-11T23:11:05.271" v="8118" actId="20577"/>
          <ac:spMkLst>
            <pc:docMk/>
            <pc:sldMk cId="3624597073" sldId="1851"/>
            <ac:spMk id="5" creationId="{5A4B3D10-84B0-C842-BC8F-94CC75A493F2}"/>
          </ac:spMkLst>
        </pc:spChg>
        <pc:cxnChg chg="add mod">
          <ac:chgData name="Faeder, James R" userId="fdbdb125-015b-44ea-94cd-dde16afa12a6" providerId="ADAL" clId="{C0C7333D-56A8-4B41-9556-F2E81ABBB0DD}" dt="2021-07-11T23:11:23.951" v="8120" actId="1076"/>
          <ac:cxnSpMkLst>
            <pc:docMk/>
            <pc:sldMk cId="3624597073" sldId="1851"/>
            <ac:cxnSpMk id="6" creationId="{08909CF2-193A-E240-97BC-7488F366F1FC}"/>
          </ac:cxnSpMkLst>
        </pc:cxnChg>
      </pc:sldChg>
      <pc:sldChg chg="modSp add mod">
        <pc:chgData name="Faeder, James R" userId="fdbdb125-015b-44ea-94cd-dde16afa12a6" providerId="ADAL" clId="{C0C7333D-56A8-4B41-9556-F2E81ABBB0DD}" dt="2021-07-11T23:11:57.600" v="8123" actId="1076"/>
        <pc:sldMkLst>
          <pc:docMk/>
          <pc:sldMk cId="1365274760" sldId="1852"/>
        </pc:sldMkLst>
        <pc:picChg chg="mod">
          <ac:chgData name="Faeder, James R" userId="fdbdb125-015b-44ea-94cd-dde16afa12a6" providerId="ADAL" clId="{C0C7333D-56A8-4B41-9556-F2E81ABBB0DD}" dt="2021-07-11T23:11:48.723" v="8122" actId="14826"/>
          <ac:picMkLst>
            <pc:docMk/>
            <pc:sldMk cId="1365274760" sldId="1852"/>
            <ac:picMk id="8" creationId="{BDA6F1B9-7FE6-9448-8A7A-0C899F60C614}"/>
          </ac:picMkLst>
        </pc:picChg>
        <pc:cxnChg chg="mod">
          <ac:chgData name="Faeder, James R" userId="fdbdb125-015b-44ea-94cd-dde16afa12a6" providerId="ADAL" clId="{C0C7333D-56A8-4B41-9556-F2E81ABBB0DD}" dt="2021-07-11T23:11:57.600" v="8123" actId="1076"/>
          <ac:cxnSpMkLst>
            <pc:docMk/>
            <pc:sldMk cId="1365274760" sldId="1852"/>
            <ac:cxnSpMk id="6" creationId="{08909CF2-193A-E240-97BC-7488F366F1FC}"/>
          </ac:cxnSpMkLst>
        </pc:cxnChg>
      </pc:sldChg>
      <pc:sldChg chg="delSp modSp add mod">
        <pc:chgData name="Faeder, James R" userId="fdbdb125-015b-44ea-94cd-dde16afa12a6" providerId="ADAL" clId="{C0C7333D-56A8-4B41-9556-F2E81ABBB0DD}" dt="2021-07-11T23:12:17.869" v="8126" actId="14826"/>
        <pc:sldMkLst>
          <pc:docMk/>
          <pc:sldMk cId="316542340" sldId="1853"/>
        </pc:sldMkLst>
        <pc:picChg chg="mod">
          <ac:chgData name="Faeder, James R" userId="fdbdb125-015b-44ea-94cd-dde16afa12a6" providerId="ADAL" clId="{C0C7333D-56A8-4B41-9556-F2E81ABBB0DD}" dt="2021-07-11T23:12:17.869" v="8126" actId="14826"/>
          <ac:picMkLst>
            <pc:docMk/>
            <pc:sldMk cId="316542340" sldId="1853"/>
            <ac:picMk id="8" creationId="{BDA6F1B9-7FE6-9448-8A7A-0C899F60C614}"/>
          </ac:picMkLst>
        </pc:picChg>
        <pc:cxnChg chg="del">
          <ac:chgData name="Faeder, James R" userId="fdbdb125-015b-44ea-94cd-dde16afa12a6" providerId="ADAL" clId="{C0C7333D-56A8-4B41-9556-F2E81ABBB0DD}" dt="2021-07-11T23:12:03.230" v="8125" actId="478"/>
          <ac:cxnSpMkLst>
            <pc:docMk/>
            <pc:sldMk cId="316542340" sldId="1853"/>
            <ac:cxnSpMk id="6" creationId="{08909CF2-193A-E240-97BC-7488F366F1FC}"/>
          </ac:cxnSpMkLst>
        </pc:cxnChg>
      </pc:sldChg>
      <pc:sldChg chg="add">
        <pc:chgData name="Faeder, James R" userId="fdbdb125-015b-44ea-94cd-dde16afa12a6" providerId="ADAL" clId="{C0C7333D-56A8-4B41-9556-F2E81ABBB0DD}" dt="2021-07-11T23:16:37.368" v="8184" actId="2890"/>
        <pc:sldMkLst>
          <pc:docMk/>
          <pc:sldMk cId="816704136" sldId="1854"/>
        </pc:sldMkLst>
      </pc:sldChg>
      <pc:sldChg chg="modSp add mod">
        <pc:chgData name="Faeder, James R" userId="fdbdb125-015b-44ea-94cd-dde16afa12a6" providerId="ADAL" clId="{C0C7333D-56A8-4B41-9556-F2E81ABBB0DD}" dt="2021-07-11T23:18:31.967" v="8259" actId="20577"/>
        <pc:sldMkLst>
          <pc:docMk/>
          <pc:sldMk cId="1386031712" sldId="1855"/>
        </pc:sldMkLst>
        <pc:spChg chg="mod">
          <ac:chgData name="Faeder, James R" userId="fdbdb125-015b-44ea-94cd-dde16afa12a6" providerId="ADAL" clId="{C0C7333D-56A8-4B41-9556-F2E81ABBB0DD}" dt="2021-07-11T23:18:31.967" v="8259" actId="20577"/>
          <ac:spMkLst>
            <pc:docMk/>
            <pc:sldMk cId="1386031712" sldId="1855"/>
            <ac:spMk id="10" creationId="{238E3B03-9172-1840-A5F1-9E4C10545B75}"/>
          </ac:spMkLst>
        </pc:spChg>
        <pc:picChg chg="mod">
          <ac:chgData name="Faeder, James R" userId="fdbdb125-015b-44ea-94cd-dde16afa12a6" providerId="ADAL" clId="{C0C7333D-56A8-4B41-9556-F2E81ABBB0DD}" dt="2021-07-11T23:18:10.716" v="8191" actId="14826"/>
          <ac:picMkLst>
            <pc:docMk/>
            <pc:sldMk cId="1386031712" sldId="1855"/>
            <ac:picMk id="8" creationId="{3B7D3F1F-FF1F-1D44-AE81-2243C91276ED}"/>
          </ac:picMkLst>
        </pc:picChg>
      </pc:sldChg>
      <pc:sldChg chg="modSp add mod">
        <pc:chgData name="Faeder, James R" userId="fdbdb125-015b-44ea-94cd-dde16afa12a6" providerId="ADAL" clId="{C0C7333D-56A8-4B41-9556-F2E81ABBB0DD}" dt="2021-07-11T23:22:23.507" v="8363" actId="5793"/>
        <pc:sldMkLst>
          <pc:docMk/>
          <pc:sldMk cId="1430816835" sldId="1856"/>
        </pc:sldMkLst>
        <pc:spChg chg="mod">
          <ac:chgData name="Faeder, James R" userId="fdbdb125-015b-44ea-94cd-dde16afa12a6" providerId="ADAL" clId="{C0C7333D-56A8-4B41-9556-F2E81ABBB0DD}" dt="2021-07-11T23:22:23.507" v="8363" actId="5793"/>
          <ac:spMkLst>
            <pc:docMk/>
            <pc:sldMk cId="1430816835" sldId="1856"/>
            <ac:spMk id="10" creationId="{238E3B03-9172-1840-A5F1-9E4C10545B75}"/>
          </ac:spMkLst>
        </pc:spChg>
      </pc:sldChg>
      <pc:sldChg chg="modSp add mod">
        <pc:chgData name="Faeder, James R" userId="fdbdb125-015b-44ea-94cd-dde16afa12a6" providerId="ADAL" clId="{C0C7333D-56A8-4B41-9556-F2E81ABBB0DD}" dt="2021-07-11T23:23:25.753" v="8368" actId="14826"/>
        <pc:sldMkLst>
          <pc:docMk/>
          <pc:sldMk cId="1068425852" sldId="1857"/>
        </pc:sldMkLst>
        <pc:picChg chg="mod">
          <ac:chgData name="Faeder, James R" userId="fdbdb125-015b-44ea-94cd-dde16afa12a6" providerId="ADAL" clId="{C0C7333D-56A8-4B41-9556-F2E81ABBB0DD}" dt="2021-07-11T23:23:25.753" v="8368" actId="14826"/>
          <ac:picMkLst>
            <pc:docMk/>
            <pc:sldMk cId="1068425852" sldId="1857"/>
            <ac:picMk id="8" creationId="{3B7D3F1F-FF1F-1D44-AE81-2243C91276ED}"/>
          </ac:picMkLst>
        </pc:picChg>
      </pc:sldChg>
      <pc:sldChg chg="addSp modSp add mod">
        <pc:chgData name="Faeder, James R" userId="fdbdb125-015b-44ea-94cd-dde16afa12a6" providerId="ADAL" clId="{C0C7333D-56A8-4B41-9556-F2E81ABBB0DD}" dt="2021-07-11T23:25:27.382" v="8502" actId="14826"/>
        <pc:sldMkLst>
          <pc:docMk/>
          <pc:sldMk cId="521104346" sldId="1858"/>
        </pc:sldMkLst>
        <pc:spChg chg="mod">
          <ac:chgData name="Faeder, James R" userId="fdbdb125-015b-44ea-94cd-dde16afa12a6" providerId="ADAL" clId="{C0C7333D-56A8-4B41-9556-F2E81ABBB0DD}" dt="2021-07-11T23:24:35.568" v="8498" actId="20577"/>
          <ac:spMkLst>
            <pc:docMk/>
            <pc:sldMk cId="521104346" sldId="1858"/>
            <ac:spMk id="10" creationId="{238E3B03-9172-1840-A5F1-9E4C10545B75}"/>
          </ac:spMkLst>
        </pc:spChg>
        <pc:picChg chg="mod">
          <ac:chgData name="Faeder, James R" userId="fdbdb125-015b-44ea-94cd-dde16afa12a6" providerId="ADAL" clId="{C0C7333D-56A8-4B41-9556-F2E81ABBB0DD}" dt="2021-07-11T23:25:27.382" v="8502" actId="14826"/>
          <ac:picMkLst>
            <pc:docMk/>
            <pc:sldMk cId="521104346" sldId="1858"/>
            <ac:picMk id="8" creationId="{3B7D3F1F-FF1F-1D44-AE81-2243C91276ED}"/>
          </ac:picMkLst>
        </pc:picChg>
        <pc:cxnChg chg="add mod">
          <ac:chgData name="Faeder, James R" userId="fdbdb125-015b-44ea-94cd-dde16afa12a6" providerId="ADAL" clId="{C0C7333D-56A8-4B41-9556-F2E81ABBB0DD}" dt="2021-07-11T23:24:53.856" v="8500" actId="1076"/>
          <ac:cxnSpMkLst>
            <pc:docMk/>
            <pc:sldMk cId="521104346" sldId="1858"/>
            <ac:cxnSpMk id="6" creationId="{D22CBFA3-B842-1841-9072-B1A928B6D098}"/>
          </ac:cxnSpMkLst>
        </pc:cxnChg>
      </pc:sldChg>
      <pc:sldChg chg="modSp add mod">
        <pc:chgData name="Faeder, James R" userId="fdbdb125-015b-44ea-94cd-dde16afa12a6" providerId="ADAL" clId="{C0C7333D-56A8-4B41-9556-F2E81ABBB0DD}" dt="2021-07-11T23:26:04.922" v="8508" actId="14100"/>
        <pc:sldMkLst>
          <pc:docMk/>
          <pc:sldMk cId="575937264" sldId="1859"/>
        </pc:sldMkLst>
        <pc:picChg chg="mod">
          <ac:chgData name="Faeder, James R" userId="fdbdb125-015b-44ea-94cd-dde16afa12a6" providerId="ADAL" clId="{C0C7333D-56A8-4B41-9556-F2E81ABBB0DD}" dt="2021-07-11T23:25:55.667" v="8506" actId="1076"/>
          <ac:picMkLst>
            <pc:docMk/>
            <pc:sldMk cId="575937264" sldId="1859"/>
            <ac:picMk id="8" creationId="{3B7D3F1F-FF1F-1D44-AE81-2243C91276ED}"/>
          </ac:picMkLst>
        </pc:picChg>
        <pc:cxnChg chg="mod">
          <ac:chgData name="Faeder, James R" userId="fdbdb125-015b-44ea-94cd-dde16afa12a6" providerId="ADAL" clId="{C0C7333D-56A8-4B41-9556-F2E81ABBB0DD}" dt="2021-07-11T23:26:04.922" v="8508" actId="14100"/>
          <ac:cxnSpMkLst>
            <pc:docMk/>
            <pc:sldMk cId="575937264" sldId="1859"/>
            <ac:cxnSpMk id="6" creationId="{D22CBFA3-B842-1841-9072-B1A928B6D098}"/>
          </ac:cxnSpMkLst>
        </pc:cxnChg>
      </pc:sldChg>
      <pc:sldChg chg="delSp modSp add mod">
        <pc:chgData name="Faeder, James R" userId="fdbdb125-015b-44ea-94cd-dde16afa12a6" providerId="ADAL" clId="{C0C7333D-56A8-4B41-9556-F2E81ABBB0DD}" dt="2021-07-11T23:28:22.816" v="8715" actId="20577"/>
        <pc:sldMkLst>
          <pc:docMk/>
          <pc:sldMk cId="1085812116" sldId="1860"/>
        </pc:sldMkLst>
        <pc:spChg chg="mod">
          <ac:chgData name="Faeder, James R" userId="fdbdb125-015b-44ea-94cd-dde16afa12a6" providerId="ADAL" clId="{C0C7333D-56A8-4B41-9556-F2E81ABBB0DD}" dt="2021-07-11T23:28:22.816" v="8715" actId="20577"/>
          <ac:spMkLst>
            <pc:docMk/>
            <pc:sldMk cId="1085812116" sldId="1860"/>
            <ac:spMk id="10" creationId="{238E3B03-9172-1840-A5F1-9E4C10545B75}"/>
          </ac:spMkLst>
        </pc:spChg>
        <pc:picChg chg="mod">
          <ac:chgData name="Faeder, James R" userId="fdbdb125-015b-44ea-94cd-dde16afa12a6" providerId="ADAL" clId="{C0C7333D-56A8-4B41-9556-F2E81ABBB0DD}" dt="2021-07-11T23:26:57.937" v="8511" actId="14826"/>
          <ac:picMkLst>
            <pc:docMk/>
            <pc:sldMk cId="1085812116" sldId="1860"/>
            <ac:picMk id="8" creationId="{3B7D3F1F-FF1F-1D44-AE81-2243C91276ED}"/>
          </ac:picMkLst>
        </pc:picChg>
        <pc:cxnChg chg="del">
          <ac:chgData name="Faeder, James R" userId="fdbdb125-015b-44ea-94cd-dde16afa12a6" providerId="ADAL" clId="{C0C7333D-56A8-4B41-9556-F2E81ABBB0DD}" dt="2021-07-11T23:26:15.231" v="8510" actId="478"/>
          <ac:cxnSpMkLst>
            <pc:docMk/>
            <pc:sldMk cId="1085812116" sldId="1860"/>
            <ac:cxnSpMk id="6" creationId="{D22CBFA3-B842-1841-9072-B1A928B6D098}"/>
          </ac:cxnSpMkLst>
        </pc:cxnChg>
      </pc:sldChg>
      <pc:sldChg chg="modSp add mod">
        <pc:chgData name="Faeder, James R" userId="fdbdb125-015b-44ea-94cd-dde16afa12a6" providerId="ADAL" clId="{C0C7333D-56A8-4B41-9556-F2E81ABBB0DD}" dt="2021-07-11T23:39:32.200" v="9098" actId="20577"/>
        <pc:sldMkLst>
          <pc:docMk/>
          <pc:sldMk cId="1048391758" sldId="1861"/>
        </pc:sldMkLst>
        <pc:spChg chg="mod">
          <ac:chgData name="Faeder, James R" userId="fdbdb125-015b-44ea-94cd-dde16afa12a6" providerId="ADAL" clId="{C0C7333D-56A8-4B41-9556-F2E81ABBB0DD}" dt="2021-07-11T23:39:32.200" v="9098" actId="20577"/>
          <ac:spMkLst>
            <pc:docMk/>
            <pc:sldMk cId="1048391758" sldId="1861"/>
            <ac:spMk id="10" creationId="{9EF03063-8356-6144-8565-2370430E2A30}"/>
          </ac:spMkLst>
        </pc:spChg>
      </pc:sldChg>
      <pc:sldChg chg="modSp add mod">
        <pc:chgData name="Faeder, James R" userId="fdbdb125-015b-44ea-94cd-dde16afa12a6" providerId="ADAL" clId="{C0C7333D-56A8-4B41-9556-F2E81ABBB0DD}" dt="2021-07-11T23:40:04.264" v="9173" actId="20577"/>
        <pc:sldMkLst>
          <pc:docMk/>
          <pc:sldMk cId="4046064072" sldId="1862"/>
        </pc:sldMkLst>
        <pc:spChg chg="mod">
          <ac:chgData name="Faeder, James R" userId="fdbdb125-015b-44ea-94cd-dde16afa12a6" providerId="ADAL" clId="{C0C7333D-56A8-4B41-9556-F2E81ABBB0DD}" dt="2021-07-11T23:40:04.264" v="9173" actId="20577"/>
          <ac:spMkLst>
            <pc:docMk/>
            <pc:sldMk cId="4046064072" sldId="1862"/>
            <ac:spMk id="10" creationId="{9EF03063-8356-6144-8565-2370430E2A30}"/>
          </ac:spMkLst>
        </pc:spChg>
        <pc:picChg chg="mod">
          <ac:chgData name="Faeder, James R" userId="fdbdb125-015b-44ea-94cd-dde16afa12a6" providerId="ADAL" clId="{C0C7333D-56A8-4B41-9556-F2E81ABBB0DD}" dt="2021-07-11T23:39:40.074" v="9100" actId="14826"/>
          <ac:picMkLst>
            <pc:docMk/>
            <pc:sldMk cId="4046064072" sldId="1862"/>
            <ac:picMk id="6" creationId="{DB37C18E-47A9-A64A-BC78-5AB23547DE58}"/>
          </ac:picMkLst>
        </pc:picChg>
      </pc:sldChg>
      <pc:sldChg chg="add">
        <pc:chgData name="Faeder, James R" userId="fdbdb125-015b-44ea-94cd-dde16afa12a6" providerId="ADAL" clId="{C0C7333D-56A8-4B41-9556-F2E81ABBB0DD}" dt="2021-07-11T23:40:11.955" v="9174" actId="2890"/>
        <pc:sldMkLst>
          <pc:docMk/>
          <pc:sldMk cId="1508473818" sldId="1863"/>
        </pc:sldMkLst>
      </pc:sldChg>
      <pc:sldChg chg="modSp add mod">
        <pc:chgData name="Faeder, James R" userId="fdbdb125-015b-44ea-94cd-dde16afa12a6" providerId="ADAL" clId="{C0C7333D-56A8-4B41-9556-F2E81ABBB0DD}" dt="2021-07-11T23:41:33" v="9233" actId="14826"/>
        <pc:sldMkLst>
          <pc:docMk/>
          <pc:sldMk cId="3551343524" sldId="1864"/>
        </pc:sldMkLst>
        <pc:spChg chg="mod">
          <ac:chgData name="Faeder, James R" userId="fdbdb125-015b-44ea-94cd-dde16afa12a6" providerId="ADAL" clId="{C0C7333D-56A8-4B41-9556-F2E81ABBB0DD}" dt="2021-07-11T23:40:56.553" v="9231" actId="20577"/>
          <ac:spMkLst>
            <pc:docMk/>
            <pc:sldMk cId="3551343524" sldId="1864"/>
            <ac:spMk id="10" creationId="{9EF03063-8356-6144-8565-2370430E2A30}"/>
          </ac:spMkLst>
        </pc:spChg>
        <pc:picChg chg="mod">
          <ac:chgData name="Faeder, James R" userId="fdbdb125-015b-44ea-94cd-dde16afa12a6" providerId="ADAL" clId="{C0C7333D-56A8-4B41-9556-F2E81ABBB0DD}" dt="2021-07-11T23:41:33" v="9233" actId="14826"/>
          <ac:picMkLst>
            <pc:docMk/>
            <pc:sldMk cId="3551343524" sldId="1864"/>
            <ac:picMk id="6" creationId="{DB37C18E-47A9-A64A-BC78-5AB23547DE58}"/>
          </ac:picMkLst>
        </pc:picChg>
      </pc:sldChg>
      <pc:sldChg chg="modSp add mod">
        <pc:chgData name="Faeder, James R" userId="fdbdb125-015b-44ea-94cd-dde16afa12a6" providerId="ADAL" clId="{C0C7333D-56A8-4B41-9556-F2E81ABBB0DD}" dt="2021-07-11T23:42:08.641" v="9250" actId="14826"/>
        <pc:sldMkLst>
          <pc:docMk/>
          <pc:sldMk cId="587579355" sldId="1865"/>
        </pc:sldMkLst>
        <pc:spChg chg="mod">
          <ac:chgData name="Faeder, James R" userId="fdbdb125-015b-44ea-94cd-dde16afa12a6" providerId="ADAL" clId="{C0C7333D-56A8-4B41-9556-F2E81ABBB0DD}" dt="2021-07-11T23:41:55.335" v="9249" actId="20577"/>
          <ac:spMkLst>
            <pc:docMk/>
            <pc:sldMk cId="587579355" sldId="1865"/>
            <ac:spMk id="10" creationId="{9EF03063-8356-6144-8565-2370430E2A30}"/>
          </ac:spMkLst>
        </pc:spChg>
        <pc:picChg chg="mod">
          <ac:chgData name="Faeder, James R" userId="fdbdb125-015b-44ea-94cd-dde16afa12a6" providerId="ADAL" clId="{C0C7333D-56A8-4B41-9556-F2E81ABBB0DD}" dt="2021-07-11T23:42:08.641" v="9250" actId="14826"/>
          <ac:picMkLst>
            <pc:docMk/>
            <pc:sldMk cId="587579355" sldId="1865"/>
            <ac:picMk id="6" creationId="{DB37C18E-47A9-A64A-BC78-5AB23547DE58}"/>
          </ac:picMkLst>
        </pc:picChg>
      </pc:sldChg>
      <pc:sldChg chg="modSp add mod">
        <pc:chgData name="Faeder, James R" userId="fdbdb125-015b-44ea-94cd-dde16afa12a6" providerId="ADAL" clId="{C0C7333D-56A8-4B41-9556-F2E81ABBB0DD}" dt="2021-07-11T23:42:42.874" v="9252" actId="14826"/>
        <pc:sldMkLst>
          <pc:docMk/>
          <pc:sldMk cId="1334533940" sldId="1866"/>
        </pc:sldMkLst>
        <pc:picChg chg="mod">
          <ac:chgData name="Faeder, James R" userId="fdbdb125-015b-44ea-94cd-dde16afa12a6" providerId="ADAL" clId="{C0C7333D-56A8-4B41-9556-F2E81ABBB0DD}" dt="2021-07-11T23:42:42.874" v="9252" actId="14826"/>
          <ac:picMkLst>
            <pc:docMk/>
            <pc:sldMk cId="1334533940" sldId="1866"/>
            <ac:picMk id="6" creationId="{DB37C18E-47A9-A64A-BC78-5AB23547DE58}"/>
          </ac:picMkLst>
        </pc:picChg>
      </pc:sldChg>
      <pc:sldChg chg="modSp add mod">
        <pc:chgData name="Faeder, James R" userId="fdbdb125-015b-44ea-94cd-dde16afa12a6" providerId="ADAL" clId="{C0C7333D-56A8-4B41-9556-F2E81ABBB0DD}" dt="2021-07-11T23:44:05.699" v="9394" actId="20577"/>
        <pc:sldMkLst>
          <pc:docMk/>
          <pc:sldMk cId="2955999018" sldId="1867"/>
        </pc:sldMkLst>
        <pc:spChg chg="mod">
          <ac:chgData name="Faeder, James R" userId="fdbdb125-015b-44ea-94cd-dde16afa12a6" providerId="ADAL" clId="{C0C7333D-56A8-4B41-9556-F2E81ABBB0DD}" dt="2021-07-11T23:44:05.699" v="9394" actId="20577"/>
          <ac:spMkLst>
            <pc:docMk/>
            <pc:sldMk cId="2955999018" sldId="1867"/>
            <ac:spMk id="10" creationId="{9EF03063-8356-6144-8565-2370430E2A30}"/>
          </ac:spMkLst>
        </pc:spChg>
      </pc:sldChg>
      <pc:sldChg chg="modSp add mod">
        <pc:chgData name="Faeder, James R" userId="fdbdb125-015b-44ea-94cd-dde16afa12a6" providerId="ADAL" clId="{C0C7333D-56A8-4B41-9556-F2E81ABBB0DD}" dt="2021-07-11T23:44:28.029" v="9396" actId="14826"/>
        <pc:sldMkLst>
          <pc:docMk/>
          <pc:sldMk cId="1013424502" sldId="1868"/>
        </pc:sldMkLst>
        <pc:picChg chg="mod">
          <ac:chgData name="Faeder, James R" userId="fdbdb125-015b-44ea-94cd-dde16afa12a6" providerId="ADAL" clId="{C0C7333D-56A8-4B41-9556-F2E81ABBB0DD}" dt="2021-07-11T23:44:28.029" v="9396" actId="14826"/>
          <ac:picMkLst>
            <pc:docMk/>
            <pc:sldMk cId="1013424502" sldId="1868"/>
            <ac:picMk id="6" creationId="{DB37C18E-47A9-A64A-BC78-5AB23547DE58}"/>
          </ac:picMkLst>
        </pc:picChg>
      </pc:sldChg>
      <pc:sldChg chg="modSp add mod">
        <pc:chgData name="Faeder, James R" userId="fdbdb125-015b-44ea-94cd-dde16afa12a6" providerId="ADAL" clId="{C0C7333D-56A8-4B41-9556-F2E81ABBB0DD}" dt="2021-07-11T23:44:59.180" v="9398" actId="14826"/>
        <pc:sldMkLst>
          <pc:docMk/>
          <pc:sldMk cId="3651946893" sldId="1869"/>
        </pc:sldMkLst>
        <pc:picChg chg="mod">
          <ac:chgData name="Faeder, James R" userId="fdbdb125-015b-44ea-94cd-dde16afa12a6" providerId="ADAL" clId="{C0C7333D-56A8-4B41-9556-F2E81ABBB0DD}" dt="2021-07-11T23:44:59.180" v="9398" actId="14826"/>
          <ac:picMkLst>
            <pc:docMk/>
            <pc:sldMk cId="3651946893" sldId="1869"/>
            <ac:picMk id="6" creationId="{DB37C18E-47A9-A64A-BC78-5AB23547DE58}"/>
          </ac:picMkLst>
        </pc:picChg>
      </pc:sldChg>
      <pc:sldChg chg="modSp add mod">
        <pc:chgData name="Faeder, James R" userId="fdbdb125-015b-44ea-94cd-dde16afa12a6" providerId="ADAL" clId="{C0C7333D-56A8-4B41-9556-F2E81ABBB0DD}" dt="2021-07-11T23:48:23.462" v="9429" actId="14826"/>
        <pc:sldMkLst>
          <pc:docMk/>
          <pc:sldMk cId="2853963612" sldId="1870"/>
        </pc:sldMkLst>
        <pc:spChg chg="mod">
          <ac:chgData name="Faeder, James R" userId="fdbdb125-015b-44ea-94cd-dde16afa12a6" providerId="ADAL" clId="{C0C7333D-56A8-4B41-9556-F2E81ABBB0DD}" dt="2021-07-11T23:45:44.060" v="9425" actId="20577"/>
          <ac:spMkLst>
            <pc:docMk/>
            <pc:sldMk cId="2853963612" sldId="1870"/>
            <ac:spMk id="10" creationId="{9EF03063-8356-6144-8565-2370430E2A30}"/>
          </ac:spMkLst>
        </pc:spChg>
        <pc:picChg chg="mod">
          <ac:chgData name="Faeder, James R" userId="fdbdb125-015b-44ea-94cd-dde16afa12a6" providerId="ADAL" clId="{C0C7333D-56A8-4B41-9556-F2E81ABBB0DD}" dt="2021-07-11T23:48:23.462" v="9429" actId="14826"/>
          <ac:picMkLst>
            <pc:docMk/>
            <pc:sldMk cId="2853963612" sldId="1870"/>
            <ac:picMk id="6" creationId="{DB37C18E-47A9-A64A-BC78-5AB23547DE58}"/>
          </ac:picMkLst>
        </pc:picChg>
      </pc:sldChg>
      <pc:sldChg chg="modSp add mod">
        <pc:chgData name="Faeder, James R" userId="fdbdb125-015b-44ea-94cd-dde16afa12a6" providerId="ADAL" clId="{C0C7333D-56A8-4B41-9556-F2E81ABBB0DD}" dt="2021-07-11T23:51:51.723" v="9475" actId="1035"/>
        <pc:sldMkLst>
          <pc:docMk/>
          <pc:sldMk cId="3429929666" sldId="1871"/>
        </pc:sldMkLst>
        <pc:spChg chg="mod">
          <ac:chgData name="Faeder, James R" userId="fdbdb125-015b-44ea-94cd-dde16afa12a6" providerId="ADAL" clId="{C0C7333D-56A8-4B41-9556-F2E81ABBB0DD}" dt="2021-07-11T23:50:07.761" v="9472" actId="20577"/>
          <ac:spMkLst>
            <pc:docMk/>
            <pc:sldMk cId="3429929666" sldId="1871"/>
            <ac:spMk id="10" creationId="{9EF03063-8356-6144-8565-2370430E2A30}"/>
          </ac:spMkLst>
        </pc:spChg>
        <pc:picChg chg="mod">
          <ac:chgData name="Faeder, James R" userId="fdbdb125-015b-44ea-94cd-dde16afa12a6" providerId="ADAL" clId="{C0C7333D-56A8-4B41-9556-F2E81ABBB0DD}" dt="2021-07-11T23:51:51.723" v="9475" actId="1035"/>
          <ac:picMkLst>
            <pc:docMk/>
            <pc:sldMk cId="3429929666" sldId="1871"/>
            <ac:picMk id="6" creationId="{DB37C18E-47A9-A64A-BC78-5AB23547DE58}"/>
          </ac:picMkLst>
        </pc:picChg>
      </pc:sldChg>
      <pc:sldChg chg="modSp add mod">
        <pc:chgData name="Faeder, James R" userId="fdbdb125-015b-44ea-94cd-dde16afa12a6" providerId="ADAL" clId="{C0C7333D-56A8-4B41-9556-F2E81ABBB0DD}" dt="2021-07-12T00:04:07.349" v="9660" actId="20577"/>
        <pc:sldMkLst>
          <pc:docMk/>
          <pc:sldMk cId="2109824616" sldId="1872"/>
        </pc:sldMkLst>
        <pc:spChg chg="mod">
          <ac:chgData name="Faeder, James R" userId="fdbdb125-015b-44ea-94cd-dde16afa12a6" providerId="ADAL" clId="{C0C7333D-56A8-4B41-9556-F2E81ABBB0DD}" dt="2021-07-12T00:04:07.349" v="9660" actId="20577"/>
          <ac:spMkLst>
            <pc:docMk/>
            <pc:sldMk cId="2109824616" sldId="1872"/>
            <ac:spMk id="10" creationId="{9EF03063-8356-6144-8565-2370430E2A30}"/>
          </ac:spMkLst>
        </pc:spChg>
        <pc:picChg chg="mod">
          <ac:chgData name="Faeder, James R" userId="fdbdb125-015b-44ea-94cd-dde16afa12a6" providerId="ADAL" clId="{C0C7333D-56A8-4B41-9556-F2E81ABBB0DD}" dt="2021-07-12T00:03:24.839" v="9570" actId="14826"/>
          <ac:picMkLst>
            <pc:docMk/>
            <pc:sldMk cId="2109824616" sldId="1872"/>
            <ac:picMk id="6" creationId="{DB37C18E-47A9-A64A-BC78-5AB23547DE58}"/>
          </ac:picMkLst>
        </pc:picChg>
      </pc:sldChg>
      <pc:sldChg chg="addSp delSp modSp add mod modAnim">
        <pc:chgData name="Faeder, James R" userId="fdbdb125-015b-44ea-94cd-dde16afa12a6" providerId="ADAL" clId="{C0C7333D-56A8-4B41-9556-F2E81ABBB0DD}" dt="2021-07-12T00:24:08.056" v="9892" actId="20577"/>
        <pc:sldMkLst>
          <pc:docMk/>
          <pc:sldMk cId="1808251186" sldId="1873"/>
        </pc:sldMkLst>
        <pc:spChg chg="mod">
          <ac:chgData name="Faeder, James R" userId="fdbdb125-015b-44ea-94cd-dde16afa12a6" providerId="ADAL" clId="{C0C7333D-56A8-4B41-9556-F2E81ABBB0DD}" dt="2021-07-12T00:24:08.056" v="9892" actId="20577"/>
          <ac:spMkLst>
            <pc:docMk/>
            <pc:sldMk cId="1808251186" sldId="1873"/>
            <ac:spMk id="2" creationId="{5C239F73-911C-EB4C-82B2-246855B047F1}"/>
          </ac:spMkLst>
        </pc:spChg>
        <pc:spChg chg="add del mod">
          <ac:chgData name="Faeder, James R" userId="fdbdb125-015b-44ea-94cd-dde16afa12a6" providerId="ADAL" clId="{C0C7333D-56A8-4B41-9556-F2E81ABBB0DD}" dt="2021-07-12T00:17:42.390" v="9666" actId="767"/>
          <ac:spMkLst>
            <pc:docMk/>
            <pc:sldMk cId="1808251186" sldId="1873"/>
            <ac:spMk id="4" creationId="{C08A11ED-8F17-AE4F-AFB1-DDAC3C1EF7EF}"/>
          </ac:spMkLst>
        </pc:spChg>
        <pc:spChg chg="add mod">
          <ac:chgData name="Faeder, James R" userId="fdbdb125-015b-44ea-94cd-dde16afa12a6" providerId="ADAL" clId="{C0C7333D-56A8-4B41-9556-F2E81ABBB0DD}" dt="2021-07-12T00:18:29.902" v="9754" actId="1076"/>
          <ac:spMkLst>
            <pc:docMk/>
            <pc:sldMk cId="1808251186" sldId="1873"/>
            <ac:spMk id="5" creationId="{004FDFB6-15E8-154B-9C98-D13CC1DAA47F}"/>
          </ac:spMkLst>
        </pc:spChg>
        <pc:spChg chg="mod">
          <ac:chgData name="Faeder, James R" userId="fdbdb125-015b-44ea-94cd-dde16afa12a6" providerId="ADAL" clId="{C0C7333D-56A8-4B41-9556-F2E81ABBB0DD}" dt="2021-07-12T00:17:17.773" v="9664" actId="20577"/>
          <ac:spMkLst>
            <pc:docMk/>
            <pc:sldMk cId="1808251186" sldId="1873"/>
            <ac:spMk id="10" creationId="{9EF03063-8356-6144-8565-2370430E2A30}"/>
          </ac:spMkLst>
        </pc:spChg>
        <pc:spChg chg="add mod">
          <ac:chgData name="Faeder, James R" userId="fdbdb125-015b-44ea-94cd-dde16afa12a6" providerId="ADAL" clId="{C0C7333D-56A8-4B41-9556-F2E81ABBB0DD}" dt="2021-07-12T00:22:21.305" v="9831" actId="1076"/>
          <ac:spMkLst>
            <pc:docMk/>
            <pc:sldMk cId="1808251186" sldId="1873"/>
            <ac:spMk id="11" creationId="{C06B49E5-0862-C84A-8BFD-C2CDDB6451F1}"/>
          </ac:spMkLst>
        </pc:spChg>
        <pc:cxnChg chg="add mod">
          <ac:chgData name="Faeder, James R" userId="fdbdb125-015b-44ea-94cd-dde16afa12a6" providerId="ADAL" clId="{C0C7333D-56A8-4B41-9556-F2E81ABBB0DD}" dt="2021-07-12T00:18:58.252" v="9757" actId="208"/>
          <ac:cxnSpMkLst>
            <pc:docMk/>
            <pc:sldMk cId="1808251186" sldId="1873"/>
            <ac:cxnSpMk id="9" creationId="{E0A47734-FDC2-1946-A1D9-61C64AC1BD36}"/>
          </ac:cxnSpMkLst>
        </pc:cxnChg>
      </pc:sldChg>
      <pc:sldChg chg="addSp delSp modSp add mod modAnim">
        <pc:chgData name="Faeder, James R" userId="fdbdb125-015b-44ea-94cd-dde16afa12a6" providerId="ADAL" clId="{C0C7333D-56A8-4B41-9556-F2E81ABBB0DD}" dt="2021-07-12T00:27:23.626" v="10136" actId="20577"/>
        <pc:sldMkLst>
          <pc:docMk/>
          <pc:sldMk cId="4112391433" sldId="1874"/>
        </pc:sldMkLst>
        <pc:spChg chg="mod">
          <ac:chgData name="Faeder, James R" userId="fdbdb125-015b-44ea-94cd-dde16afa12a6" providerId="ADAL" clId="{C0C7333D-56A8-4B41-9556-F2E81ABBB0DD}" dt="2021-07-12T00:24:29.946" v="9952" actId="20577"/>
          <ac:spMkLst>
            <pc:docMk/>
            <pc:sldMk cId="4112391433" sldId="1874"/>
            <ac:spMk id="2" creationId="{5C239F73-911C-EB4C-82B2-246855B047F1}"/>
          </ac:spMkLst>
        </pc:spChg>
        <pc:spChg chg="del">
          <ac:chgData name="Faeder, James R" userId="fdbdb125-015b-44ea-94cd-dde16afa12a6" providerId="ADAL" clId="{C0C7333D-56A8-4B41-9556-F2E81ABBB0DD}" dt="2021-07-12T00:22:49.135" v="9833" actId="478"/>
          <ac:spMkLst>
            <pc:docMk/>
            <pc:sldMk cId="4112391433" sldId="1874"/>
            <ac:spMk id="5" creationId="{004FDFB6-15E8-154B-9C98-D13CC1DAA47F}"/>
          </ac:spMkLst>
        </pc:spChg>
        <pc:spChg chg="add mod">
          <ac:chgData name="Faeder, James R" userId="fdbdb125-015b-44ea-94cd-dde16afa12a6" providerId="ADAL" clId="{C0C7333D-56A8-4B41-9556-F2E81ABBB0DD}" dt="2021-07-12T00:27:23.626" v="10136" actId="20577"/>
          <ac:spMkLst>
            <pc:docMk/>
            <pc:sldMk cId="4112391433" sldId="1874"/>
            <ac:spMk id="12" creationId="{A3DEA07C-48DB-3C41-A6D7-42B94F4B667A}"/>
          </ac:spMkLst>
        </pc:spChg>
        <pc:picChg chg="mod">
          <ac:chgData name="Faeder, James R" userId="fdbdb125-015b-44ea-94cd-dde16afa12a6" providerId="ADAL" clId="{C0C7333D-56A8-4B41-9556-F2E81ABBB0DD}" dt="2021-07-12T00:23:12.550" v="9836" actId="14826"/>
          <ac:picMkLst>
            <pc:docMk/>
            <pc:sldMk cId="4112391433" sldId="1874"/>
            <ac:picMk id="6" creationId="{DB37C18E-47A9-A64A-BC78-5AB23547DE58}"/>
          </ac:picMkLst>
        </pc:picChg>
        <pc:cxnChg chg="del">
          <ac:chgData name="Faeder, James R" userId="fdbdb125-015b-44ea-94cd-dde16afa12a6" providerId="ADAL" clId="{C0C7333D-56A8-4B41-9556-F2E81ABBB0DD}" dt="2021-07-12T00:22:55.670" v="9835" actId="478"/>
          <ac:cxnSpMkLst>
            <pc:docMk/>
            <pc:sldMk cId="4112391433" sldId="1874"/>
            <ac:cxnSpMk id="9" creationId="{E0A47734-FDC2-1946-A1D9-61C64AC1BD36}"/>
          </ac:cxnSpMkLst>
        </pc:cxnChg>
      </pc:sldChg>
      <pc:sldChg chg="addSp modSp new mod">
        <pc:chgData name="Faeder, James R" userId="fdbdb125-015b-44ea-94cd-dde16afa12a6" providerId="ADAL" clId="{C0C7333D-56A8-4B41-9556-F2E81ABBB0DD}" dt="2021-07-12T00:33:52.648" v="10408" actId="14826"/>
        <pc:sldMkLst>
          <pc:docMk/>
          <pc:sldMk cId="3943745846" sldId="1875"/>
        </pc:sldMkLst>
        <pc:spChg chg="mod">
          <ac:chgData name="Faeder, James R" userId="fdbdb125-015b-44ea-94cd-dde16afa12a6" providerId="ADAL" clId="{C0C7333D-56A8-4B41-9556-F2E81ABBB0DD}" dt="2021-07-12T00:31:25.534" v="10242" actId="404"/>
          <ac:spMkLst>
            <pc:docMk/>
            <pc:sldMk cId="3943745846" sldId="1875"/>
            <ac:spMk id="2" creationId="{4EDF7D20-26C4-E24F-8465-6FBA2B3913FD}"/>
          </ac:spMkLst>
        </pc:spChg>
        <pc:spChg chg="add mod">
          <ac:chgData name="Faeder, James R" userId="fdbdb125-015b-44ea-94cd-dde16afa12a6" providerId="ADAL" clId="{C0C7333D-56A8-4B41-9556-F2E81ABBB0DD}" dt="2021-07-12T00:33:28.637" v="10407" actId="20577"/>
          <ac:spMkLst>
            <pc:docMk/>
            <pc:sldMk cId="3943745846" sldId="1875"/>
            <ac:spMk id="5" creationId="{6E4842B2-23D0-7E45-89E2-F63309DA3EF5}"/>
          </ac:spMkLst>
        </pc:spChg>
        <pc:picChg chg="add mod">
          <ac:chgData name="Faeder, James R" userId="fdbdb125-015b-44ea-94cd-dde16afa12a6" providerId="ADAL" clId="{C0C7333D-56A8-4B41-9556-F2E81ABBB0DD}" dt="2021-07-12T00:33:52.648" v="10408" actId="14826"/>
          <ac:picMkLst>
            <pc:docMk/>
            <pc:sldMk cId="3943745846" sldId="1875"/>
            <ac:picMk id="4" creationId="{CCCF9838-B074-6A47-AB02-E5544C37A1A4}"/>
          </ac:picMkLst>
        </pc:picChg>
      </pc:sldChg>
      <pc:sldChg chg="add modAnim">
        <pc:chgData name="Faeder, James R" userId="fdbdb125-015b-44ea-94cd-dde16afa12a6" providerId="ADAL" clId="{C0C7333D-56A8-4B41-9556-F2E81ABBB0DD}" dt="2021-07-12T00:37:08.282" v="10413"/>
        <pc:sldMkLst>
          <pc:docMk/>
          <pc:sldMk cId="1980989673" sldId="1876"/>
        </pc:sldMkLst>
      </pc:sldChg>
      <pc:sldChg chg="modSp add mod modAnim">
        <pc:chgData name="Faeder, James R" userId="fdbdb125-015b-44ea-94cd-dde16afa12a6" providerId="ADAL" clId="{C0C7333D-56A8-4B41-9556-F2E81ABBB0DD}" dt="2021-07-12T00:39:25.041" v="10553"/>
        <pc:sldMkLst>
          <pc:docMk/>
          <pc:sldMk cId="2014588627" sldId="1877"/>
        </pc:sldMkLst>
        <pc:spChg chg="mod">
          <ac:chgData name="Faeder, James R" userId="fdbdb125-015b-44ea-94cd-dde16afa12a6" providerId="ADAL" clId="{C0C7333D-56A8-4B41-9556-F2E81ABBB0DD}" dt="2021-07-12T00:37:48.765" v="10496" actId="20577"/>
          <ac:spMkLst>
            <pc:docMk/>
            <pc:sldMk cId="2014588627" sldId="1877"/>
            <ac:spMk id="5" creationId="{6E4842B2-23D0-7E45-89E2-F63309DA3EF5}"/>
          </ac:spMkLst>
        </pc:spChg>
        <pc:picChg chg="mod">
          <ac:chgData name="Faeder, James R" userId="fdbdb125-015b-44ea-94cd-dde16afa12a6" providerId="ADAL" clId="{C0C7333D-56A8-4B41-9556-F2E81ABBB0DD}" dt="2021-07-12T00:38:11.570" v="10497" actId="14826"/>
          <ac:picMkLst>
            <pc:docMk/>
            <pc:sldMk cId="2014588627" sldId="1877"/>
            <ac:picMk id="4" creationId="{CCCF9838-B074-6A47-AB02-E5544C37A1A4}"/>
          </ac:picMkLst>
        </pc:picChg>
      </pc:sldChg>
      <pc:sldChg chg="modSp add mod modAnim">
        <pc:chgData name="Faeder, James R" userId="fdbdb125-015b-44ea-94cd-dde16afa12a6" providerId="ADAL" clId="{C0C7333D-56A8-4B41-9556-F2E81ABBB0DD}" dt="2021-07-12T00:39:19.652" v="10552"/>
        <pc:sldMkLst>
          <pc:docMk/>
          <pc:sldMk cId="1875963738" sldId="1878"/>
        </pc:sldMkLst>
        <pc:spChg chg="mod">
          <ac:chgData name="Faeder, James R" userId="fdbdb125-015b-44ea-94cd-dde16afa12a6" providerId="ADAL" clId="{C0C7333D-56A8-4B41-9556-F2E81ABBB0DD}" dt="2021-07-12T00:38:38.835" v="10549" actId="20577"/>
          <ac:spMkLst>
            <pc:docMk/>
            <pc:sldMk cId="1875963738" sldId="1878"/>
            <ac:spMk id="5" creationId="{6E4842B2-23D0-7E45-89E2-F63309DA3EF5}"/>
          </ac:spMkLst>
        </pc:spChg>
        <pc:picChg chg="mod">
          <ac:chgData name="Faeder, James R" userId="fdbdb125-015b-44ea-94cd-dde16afa12a6" providerId="ADAL" clId="{C0C7333D-56A8-4B41-9556-F2E81ABBB0DD}" dt="2021-07-12T00:39:11.237" v="10550" actId="14826"/>
          <ac:picMkLst>
            <pc:docMk/>
            <pc:sldMk cId="1875963738" sldId="1878"/>
            <ac:picMk id="4" creationId="{CCCF9838-B074-6A47-AB02-E5544C37A1A4}"/>
          </ac:picMkLst>
        </pc:picChg>
      </pc:sldChg>
      <pc:sldChg chg="modSp add mod">
        <pc:chgData name="Faeder, James R" userId="fdbdb125-015b-44ea-94cd-dde16afa12a6" providerId="ADAL" clId="{C0C7333D-56A8-4B41-9556-F2E81ABBB0DD}" dt="2021-07-12T00:40:50.299" v="10654" actId="21"/>
        <pc:sldMkLst>
          <pc:docMk/>
          <pc:sldMk cId="2947408680" sldId="1879"/>
        </pc:sldMkLst>
        <pc:spChg chg="mod">
          <ac:chgData name="Faeder, James R" userId="fdbdb125-015b-44ea-94cd-dde16afa12a6" providerId="ADAL" clId="{C0C7333D-56A8-4B41-9556-F2E81ABBB0DD}" dt="2021-07-12T00:40:50.299" v="10654" actId="21"/>
          <ac:spMkLst>
            <pc:docMk/>
            <pc:sldMk cId="2947408680" sldId="1879"/>
            <ac:spMk id="5" creationId="{6E4842B2-23D0-7E45-89E2-F63309DA3EF5}"/>
          </ac:spMkLst>
        </pc:spChg>
        <pc:picChg chg="mod">
          <ac:chgData name="Faeder, James R" userId="fdbdb125-015b-44ea-94cd-dde16afa12a6" providerId="ADAL" clId="{C0C7333D-56A8-4B41-9556-F2E81ABBB0DD}" dt="2021-07-12T00:40:03.487" v="10555" actId="14826"/>
          <ac:picMkLst>
            <pc:docMk/>
            <pc:sldMk cId="2947408680" sldId="1879"/>
            <ac:picMk id="4" creationId="{CCCF9838-B074-6A47-AB02-E5544C37A1A4}"/>
          </ac:picMkLst>
        </pc:picChg>
      </pc:sldChg>
      <pc:sldChg chg="modSp add mod">
        <pc:chgData name="Faeder, James R" userId="fdbdb125-015b-44ea-94cd-dde16afa12a6" providerId="ADAL" clId="{C0C7333D-56A8-4B41-9556-F2E81ABBB0DD}" dt="2021-07-12T00:41:00.082" v="10659" actId="20577"/>
        <pc:sldMkLst>
          <pc:docMk/>
          <pc:sldMk cId="16435580" sldId="1880"/>
        </pc:sldMkLst>
        <pc:spChg chg="mod">
          <ac:chgData name="Faeder, James R" userId="fdbdb125-015b-44ea-94cd-dde16afa12a6" providerId="ADAL" clId="{C0C7333D-56A8-4B41-9556-F2E81ABBB0DD}" dt="2021-07-12T00:41:00.082" v="10659" actId="20577"/>
          <ac:spMkLst>
            <pc:docMk/>
            <pc:sldMk cId="16435580" sldId="1880"/>
            <ac:spMk id="5" creationId="{6E4842B2-23D0-7E45-89E2-F63309DA3EF5}"/>
          </ac:spMkLst>
        </pc:spChg>
      </pc:sldChg>
      <pc:sldChg chg="modSp add mod">
        <pc:chgData name="Faeder, James R" userId="fdbdb125-015b-44ea-94cd-dde16afa12a6" providerId="ADAL" clId="{C0C7333D-56A8-4B41-9556-F2E81ABBB0DD}" dt="2021-07-12T00:42:38.496" v="10947" actId="20577"/>
        <pc:sldMkLst>
          <pc:docMk/>
          <pc:sldMk cId="2053588777" sldId="1881"/>
        </pc:sldMkLst>
        <pc:spChg chg="mod">
          <ac:chgData name="Faeder, James R" userId="fdbdb125-015b-44ea-94cd-dde16afa12a6" providerId="ADAL" clId="{C0C7333D-56A8-4B41-9556-F2E81ABBB0DD}" dt="2021-07-12T00:42:38.496" v="10947" actId="20577"/>
          <ac:spMkLst>
            <pc:docMk/>
            <pc:sldMk cId="2053588777" sldId="1881"/>
            <ac:spMk id="5" creationId="{6E4842B2-23D0-7E45-89E2-F63309DA3EF5}"/>
          </ac:spMkLst>
        </pc:spChg>
        <pc:picChg chg="mod">
          <ac:chgData name="Faeder, James R" userId="fdbdb125-015b-44ea-94cd-dde16afa12a6" providerId="ADAL" clId="{C0C7333D-56A8-4B41-9556-F2E81ABBB0DD}" dt="2021-07-12T00:41:31.384" v="10661" actId="14826"/>
          <ac:picMkLst>
            <pc:docMk/>
            <pc:sldMk cId="2053588777" sldId="1881"/>
            <ac:picMk id="4" creationId="{CCCF9838-B074-6A47-AB02-E5544C37A1A4}"/>
          </ac:picMkLst>
        </pc:picChg>
      </pc:sldChg>
      <pc:sldChg chg="modSp add mod">
        <pc:chgData name="Faeder, James R" userId="fdbdb125-015b-44ea-94cd-dde16afa12a6" providerId="ADAL" clId="{C0C7333D-56A8-4B41-9556-F2E81ABBB0DD}" dt="2021-07-12T00:56:18.381" v="11299" actId="20577"/>
        <pc:sldMkLst>
          <pc:docMk/>
          <pc:sldMk cId="2757588248" sldId="1882"/>
        </pc:sldMkLst>
        <pc:spChg chg="mod">
          <ac:chgData name="Faeder, James R" userId="fdbdb125-015b-44ea-94cd-dde16afa12a6" providerId="ADAL" clId="{C0C7333D-56A8-4B41-9556-F2E81ABBB0DD}" dt="2021-07-12T00:56:18.381" v="11299" actId="20577"/>
          <ac:spMkLst>
            <pc:docMk/>
            <pc:sldMk cId="2757588248" sldId="1882"/>
            <ac:spMk id="5" creationId="{6E4842B2-23D0-7E45-89E2-F63309DA3EF5}"/>
          </ac:spMkLst>
        </pc:spChg>
        <pc:picChg chg="mod">
          <ac:chgData name="Faeder, James R" userId="fdbdb125-015b-44ea-94cd-dde16afa12a6" providerId="ADAL" clId="{C0C7333D-56A8-4B41-9556-F2E81ABBB0DD}" dt="2021-07-12T00:51:51.587" v="10950" actId="14826"/>
          <ac:picMkLst>
            <pc:docMk/>
            <pc:sldMk cId="2757588248" sldId="1882"/>
            <ac:picMk id="4" creationId="{CCCF9838-B074-6A47-AB02-E5544C37A1A4}"/>
          </ac:picMkLst>
        </pc:picChg>
      </pc:sldChg>
      <pc:sldChg chg="addSp modSp add mod modShow">
        <pc:chgData name="Faeder, James R" userId="fdbdb125-015b-44ea-94cd-dde16afa12a6" providerId="ADAL" clId="{C0C7333D-56A8-4B41-9556-F2E81ABBB0DD}" dt="2021-07-12T01:01:42.314" v="11306" actId="729"/>
        <pc:sldMkLst>
          <pc:docMk/>
          <pc:sldMk cId="3656061430" sldId="1883"/>
        </pc:sldMkLst>
        <pc:spChg chg="add mod">
          <ac:chgData name="Faeder, James R" userId="fdbdb125-015b-44ea-94cd-dde16afa12a6" providerId="ADAL" clId="{C0C7333D-56A8-4B41-9556-F2E81ABBB0DD}" dt="2021-07-12T00:56:39.398" v="11304" actId="13822"/>
          <ac:spMkLst>
            <pc:docMk/>
            <pc:sldMk cId="3656061430" sldId="1883"/>
            <ac:spMk id="6" creationId="{E8531CE3-C561-3647-91F8-58B977F49517}"/>
          </ac:spMkLst>
        </pc:spChg>
      </pc:sldChg>
    </pc:docChg>
  </pc:docChgLst>
  <pc:docChgLst>
    <pc:chgData name="Faeder, James R" userId="fdbdb125-015b-44ea-94cd-dde16afa12a6" providerId="ADAL" clId="{8675ECF2-FC47-3346-8979-88452C1B5226}"/>
    <pc:docChg chg="delSld">
      <pc:chgData name="Faeder, James R" userId="fdbdb125-015b-44ea-94cd-dde16afa12a6" providerId="ADAL" clId="{8675ECF2-FC47-3346-8979-88452C1B5226}" dt="2022-07-07T18:55:13.407" v="0" actId="2696"/>
      <pc:docMkLst>
        <pc:docMk/>
      </pc:docMkLst>
      <pc:sldChg chg="del">
        <pc:chgData name="Faeder, James R" userId="fdbdb125-015b-44ea-94cd-dde16afa12a6" providerId="ADAL" clId="{8675ECF2-FC47-3346-8979-88452C1B5226}" dt="2022-07-07T18:55:13.407" v="0" actId="2696"/>
        <pc:sldMkLst>
          <pc:docMk/>
          <pc:sldMk cId="736147582" sldId="256"/>
        </pc:sldMkLst>
      </pc:sldChg>
      <pc:sldChg chg="del">
        <pc:chgData name="Faeder, James R" userId="fdbdb125-015b-44ea-94cd-dde16afa12a6" providerId="ADAL" clId="{8675ECF2-FC47-3346-8979-88452C1B5226}" dt="2022-07-07T18:55:13.407" v="0" actId="2696"/>
        <pc:sldMkLst>
          <pc:docMk/>
          <pc:sldMk cId="2753483523" sldId="259"/>
        </pc:sldMkLst>
      </pc:sldChg>
      <pc:sldChg chg="del">
        <pc:chgData name="Faeder, James R" userId="fdbdb125-015b-44ea-94cd-dde16afa12a6" providerId="ADAL" clId="{8675ECF2-FC47-3346-8979-88452C1B5226}" dt="2022-07-07T18:55:13.407" v="0" actId="2696"/>
        <pc:sldMkLst>
          <pc:docMk/>
          <pc:sldMk cId="1504407568" sldId="260"/>
        </pc:sldMkLst>
      </pc:sldChg>
      <pc:sldChg chg="del">
        <pc:chgData name="Faeder, James R" userId="fdbdb125-015b-44ea-94cd-dde16afa12a6" providerId="ADAL" clId="{8675ECF2-FC47-3346-8979-88452C1B5226}" dt="2022-07-07T18:55:13.407" v="0" actId="2696"/>
        <pc:sldMkLst>
          <pc:docMk/>
          <pc:sldMk cId="3518518826" sldId="261"/>
        </pc:sldMkLst>
      </pc:sldChg>
      <pc:sldChg chg="del">
        <pc:chgData name="Faeder, James R" userId="fdbdb125-015b-44ea-94cd-dde16afa12a6" providerId="ADAL" clId="{8675ECF2-FC47-3346-8979-88452C1B5226}" dt="2022-07-07T18:55:13.407" v="0" actId="2696"/>
        <pc:sldMkLst>
          <pc:docMk/>
          <pc:sldMk cId="3690142836" sldId="262"/>
        </pc:sldMkLst>
      </pc:sldChg>
      <pc:sldChg chg="del">
        <pc:chgData name="Faeder, James R" userId="fdbdb125-015b-44ea-94cd-dde16afa12a6" providerId="ADAL" clId="{8675ECF2-FC47-3346-8979-88452C1B5226}" dt="2022-07-07T18:55:13.407" v="0" actId="2696"/>
        <pc:sldMkLst>
          <pc:docMk/>
          <pc:sldMk cId="1849851121" sldId="263"/>
        </pc:sldMkLst>
      </pc:sldChg>
      <pc:sldChg chg="del">
        <pc:chgData name="Faeder, James R" userId="fdbdb125-015b-44ea-94cd-dde16afa12a6" providerId="ADAL" clId="{8675ECF2-FC47-3346-8979-88452C1B5226}" dt="2022-07-07T18:55:13.407" v="0" actId="2696"/>
        <pc:sldMkLst>
          <pc:docMk/>
          <pc:sldMk cId="4147929218" sldId="265"/>
        </pc:sldMkLst>
      </pc:sldChg>
      <pc:sldChg chg="del">
        <pc:chgData name="Faeder, James R" userId="fdbdb125-015b-44ea-94cd-dde16afa12a6" providerId="ADAL" clId="{8675ECF2-FC47-3346-8979-88452C1B5226}" dt="2022-07-07T18:55:13.407" v="0" actId="2696"/>
        <pc:sldMkLst>
          <pc:docMk/>
          <pc:sldMk cId="1624053588" sldId="266"/>
        </pc:sldMkLst>
      </pc:sldChg>
      <pc:sldChg chg="del">
        <pc:chgData name="Faeder, James R" userId="fdbdb125-015b-44ea-94cd-dde16afa12a6" providerId="ADAL" clId="{8675ECF2-FC47-3346-8979-88452C1B5226}" dt="2022-07-07T18:55:13.407" v="0" actId="2696"/>
        <pc:sldMkLst>
          <pc:docMk/>
          <pc:sldMk cId="2485530352" sldId="267"/>
        </pc:sldMkLst>
      </pc:sldChg>
      <pc:sldChg chg="del">
        <pc:chgData name="Faeder, James R" userId="fdbdb125-015b-44ea-94cd-dde16afa12a6" providerId="ADAL" clId="{8675ECF2-FC47-3346-8979-88452C1B5226}" dt="2022-07-07T18:55:13.407" v="0" actId="2696"/>
        <pc:sldMkLst>
          <pc:docMk/>
          <pc:sldMk cId="3324611523" sldId="285"/>
        </pc:sldMkLst>
      </pc:sldChg>
      <pc:sldChg chg="del">
        <pc:chgData name="Faeder, James R" userId="fdbdb125-015b-44ea-94cd-dde16afa12a6" providerId="ADAL" clId="{8675ECF2-FC47-3346-8979-88452C1B5226}" dt="2022-07-07T18:55:13.407" v="0" actId="2696"/>
        <pc:sldMkLst>
          <pc:docMk/>
          <pc:sldMk cId="2529474452" sldId="286"/>
        </pc:sldMkLst>
      </pc:sldChg>
      <pc:sldChg chg="del">
        <pc:chgData name="Faeder, James R" userId="fdbdb125-015b-44ea-94cd-dde16afa12a6" providerId="ADAL" clId="{8675ECF2-FC47-3346-8979-88452C1B5226}" dt="2022-07-07T18:55:13.407" v="0" actId="2696"/>
        <pc:sldMkLst>
          <pc:docMk/>
          <pc:sldMk cId="155493751" sldId="356"/>
        </pc:sldMkLst>
      </pc:sldChg>
      <pc:sldChg chg="del">
        <pc:chgData name="Faeder, James R" userId="fdbdb125-015b-44ea-94cd-dde16afa12a6" providerId="ADAL" clId="{8675ECF2-FC47-3346-8979-88452C1B5226}" dt="2022-07-07T18:55:13.407" v="0" actId="2696"/>
        <pc:sldMkLst>
          <pc:docMk/>
          <pc:sldMk cId="534761544" sldId="1884"/>
        </pc:sldMkLst>
      </pc:sldChg>
      <pc:sldChg chg="del">
        <pc:chgData name="Faeder, James R" userId="fdbdb125-015b-44ea-94cd-dde16afa12a6" providerId="ADAL" clId="{8675ECF2-FC47-3346-8979-88452C1B5226}" dt="2022-07-07T18:55:13.407" v="0" actId="2696"/>
        <pc:sldMkLst>
          <pc:docMk/>
          <pc:sldMk cId="1832435080" sldId="1885"/>
        </pc:sldMkLst>
      </pc:sldChg>
      <pc:sldChg chg="del">
        <pc:chgData name="Faeder, James R" userId="fdbdb125-015b-44ea-94cd-dde16afa12a6" providerId="ADAL" clId="{8675ECF2-FC47-3346-8979-88452C1B5226}" dt="2022-07-07T18:55:13.407" v="0" actId="2696"/>
        <pc:sldMkLst>
          <pc:docMk/>
          <pc:sldMk cId="1934489813" sldId="1886"/>
        </pc:sldMkLst>
      </pc:sldChg>
      <pc:sldChg chg="del">
        <pc:chgData name="Faeder, James R" userId="fdbdb125-015b-44ea-94cd-dde16afa12a6" providerId="ADAL" clId="{8675ECF2-FC47-3346-8979-88452C1B5226}" dt="2022-07-07T18:55:13.407" v="0" actId="2696"/>
        <pc:sldMkLst>
          <pc:docMk/>
          <pc:sldMk cId="139121631" sldId="1887"/>
        </pc:sldMkLst>
      </pc:sldChg>
    </pc:docChg>
  </pc:docChgLst>
  <pc:docChgLst>
    <pc:chgData name="Faeder, James R" userId="fdbdb125-015b-44ea-94cd-dde16afa12a6" providerId="ADAL" clId="{50848BB0-EE7A-BE49-A487-3EB7A7A65483}"/>
    <pc:docChg chg="undo custSel addSld modSld">
      <pc:chgData name="Faeder, James R" userId="fdbdb125-015b-44ea-94cd-dde16afa12a6" providerId="ADAL" clId="{50848BB0-EE7A-BE49-A487-3EB7A7A65483}" dt="2022-07-07T14:29:38.625" v="40" actId="20577"/>
      <pc:docMkLst>
        <pc:docMk/>
      </pc:docMkLst>
      <pc:sldChg chg="addSp modSp mod setBg">
        <pc:chgData name="Faeder, James R" userId="fdbdb125-015b-44ea-94cd-dde16afa12a6" providerId="ADAL" clId="{50848BB0-EE7A-BE49-A487-3EB7A7A65483}" dt="2022-07-07T14:27:48.873" v="7" actId="2711"/>
        <pc:sldMkLst>
          <pc:docMk/>
          <pc:sldMk cId="736147582" sldId="256"/>
        </pc:sldMkLst>
        <pc:spChg chg="mod ord">
          <ac:chgData name="Faeder, James R" userId="fdbdb125-015b-44ea-94cd-dde16afa12a6" providerId="ADAL" clId="{50848BB0-EE7A-BE49-A487-3EB7A7A65483}" dt="2022-07-07T14:27:48.873" v="7" actId="2711"/>
          <ac:spMkLst>
            <pc:docMk/>
            <pc:sldMk cId="736147582" sldId="256"/>
            <ac:spMk id="2" creationId="{91856CA8-D8FD-E440-9571-626A7DE9840E}"/>
          </ac:spMkLst>
        </pc:spChg>
        <pc:spChg chg="mod">
          <ac:chgData name="Faeder, James R" userId="fdbdb125-015b-44ea-94cd-dde16afa12a6" providerId="ADAL" clId="{50848BB0-EE7A-BE49-A487-3EB7A7A65483}" dt="2022-07-07T14:25:17.190" v="0" actId="26606"/>
          <ac:spMkLst>
            <pc:docMk/>
            <pc:sldMk cId="736147582" sldId="256"/>
            <ac:spMk id="3" creationId="{6F78C615-DE77-114A-8CBE-2948B324098E}"/>
          </ac:spMkLst>
        </pc:spChg>
        <pc:spChg chg="add">
          <ac:chgData name="Faeder, James R" userId="fdbdb125-015b-44ea-94cd-dde16afa12a6" providerId="ADAL" clId="{50848BB0-EE7A-BE49-A487-3EB7A7A65483}" dt="2022-07-07T14:25:17.190" v="0" actId="26606"/>
          <ac:spMkLst>
            <pc:docMk/>
            <pc:sldMk cId="736147582" sldId="256"/>
            <ac:spMk id="8" creationId="{88294908-8B00-4F58-BBBA-20F71A40AA9E}"/>
          </ac:spMkLst>
        </pc:spChg>
        <pc:spChg chg="add">
          <ac:chgData name="Faeder, James R" userId="fdbdb125-015b-44ea-94cd-dde16afa12a6" providerId="ADAL" clId="{50848BB0-EE7A-BE49-A487-3EB7A7A65483}" dt="2022-07-07T14:25:17.190" v="0" actId="26606"/>
          <ac:spMkLst>
            <pc:docMk/>
            <pc:sldMk cId="736147582" sldId="256"/>
            <ac:spMk id="10" creationId="{4364C879-1404-4203-8E9D-CC5DE0A621A2}"/>
          </ac:spMkLst>
        </pc:spChg>
        <pc:spChg chg="add">
          <ac:chgData name="Faeder, James R" userId="fdbdb125-015b-44ea-94cd-dde16afa12a6" providerId="ADAL" clId="{50848BB0-EE7A-BE49-A487-3EB7A7A65483}" dt="2022-07-07T14:25:17.190" v="0" actId="26606"/>
          <ac:spMkLst>
            <pc:docMk/>
            <pc:sldMk cId="736147582" sldId="256"/>
            <ac:spMk id="12" creationId="{84617302-4B0D-4351-A6BB-6F0930D943AC}"/>
          </ac:spMkLst>
        </pc:spChg>
        <pc:spChg chg="add">
          <ac:chgData name="Faeder, James R" userId="fdbdb125-015b-44ea-94cd-dde16afa12a6" providerId="ADAL" clId="{50848BB0-EE7A-BE49-A487-3EB7A7A65483}" dt="2022-07-07T14:25:17.190" v="0" actId="26606"/>
          <ac:spMkLst>
            <pc:docMk/>
            <pc:sldMk cId="736147582" sldId="256"/>
            <ac:spMk id="14" creationId="{DA2C7802-C2E0-4218-8F89-8DD7CCD2CD1C}"/>
          </ac:spMkLst>
        </pc:spChg>
        <pc:spChg chg="add">
          <ac:chgData name="Faeder, James R" userId="fdbdb125-015b-44ea-94cd-dde16afa12a6" providerId="ADAL" clId="{50848BB0-EE7A-BE49-A487-3EB7A7A65483}" dt="2022-07-07T14:25:17.190" v="0" actId="26606"/>
          <ac:spMkLst>
            <pc:docMk/>
            <pc:sldMk cId="736147582" sldId="256"/>
            <ac:spMk id="16" creationId="{A6D7111A-21E5-4EE9-8A78-10E5530F0116}"/>
          </ac:spMkLst>
        </pc:spChg>
        <pc:spChg chg="add">
          <ac:chgData name="Faeder, James R" userId="fdbdb125-015b-44ea-94cd-dde16afa12a6" providerId="ADAL" clId="{50848BB0-EE7A-BE49-A487-3EB7A7A65483}" dt="2022-07-07T14:25:17.190" v="0" actId="26606"/>
          <ac:spMkLst>
            <pc:docMk/>
            <pc:sldMk cId="736147582" sldId="256"/>
            <ac:spMk id="18" creationId="{A3969E80-A77B-49FC-9122-D89AFD5EE118}"/>
          </ac:spMkLst>
        </pc:spChg>
        <pc:spChg chg="add">
          <ac:chgData name="Faeder, James R" userId="fdbdb125-015b-44ea-94cd-dde16afa12a6" providerId="ADAL" clId="{50848BB0-EE7A-BE49-A487-3EB7A7A65483}" dt="2022-07-07T14:25:17.190" v="0" actId="26606"/>
          <ac:spMkLst>
            <pc:docMk/>
            <pc:sldMk cId="736147582" sldId="256"/>
            <ac:spMk id="20" creationId="{1849CA57-76BD-4CF2-80BA-D7A46A01B7B1}"/>
          </ac:spMkLst>
        </pc:spChg>
        <pc:spChg chg="add">
          <ac:chgData name="Faeder, James R" userId="fdbdb125-015b-44ea-94cd-dde16afa12a6" providerId="ADAL" clId="{50848BB0-EE7A-BE49-A487-3EB7A7A65483}" dt="2022-07-07T14:25:17.190" v="0" actId="26606"/>
          <ac:spMkLst>
            <pc:docMk/>
            <pc:sldMk cId="736147582" sldId="256"/>
            <ac:spMk id="22" creationId="{35E9085E-E730-4768-83D4-6CB7E9897153}"/>
          </ac:spMkLst>
        </pc:spChg>
        <pc:spChg chg="add">
          <ac:chgData name="Faeder, James R" userId="fdbdb125-015b-44ea-94cd-dde16afa12a6" providerId="ADAL" clId="{50848BB0-EE7A-BE49-A487-3EB7A7A65483}" dt="2022-07-07T14:25:17.190" v="0" actId="26606"/>
          <ac:spMkLst>
            <pc:docMk/>
            <pc:sldMk cId="736147582" sldId="256"/>
            <ac:spMk id="24" creationId="{973272FE-A474-4CAE-8CA2-BCC8B476C3F4}"/>
          </ac:spMkLst>
        </pc:spChg>
        <pc:spChg chg="add">
          <ac:chgData name="Faeder, James R" userId="fdbdb125-015b-44ea-94cd-dde16afa12a6" providerId="ADAL" clId="{50848BB0-EE7A-BE49-A487-3EB7A7A65483}" dt="2022-07-07T14:25:17.190" v="0" actId="26606"/>
          <ac:spMkLst>
            <pc:docMk/>
            <pc:sldMk cId="736147582" sldId="256"/>
            <ac:spMk id="26" creationId="{E07981EA-05A6-437C-88D7-B377B92B031D}"/>
          </ac:spMkLst>
        </pc:spChg>
        <pc:spChg chg="add">
          <ac:chgData name="Faeder, James R" userId="fdbdb125-015b-44ea-94cd-dde16afa12a6" providerId="ADAL" clId="{50848BB0-EE7A-BE49-A487-3EB7A7A65483}" dt="2022-07-07T14:25:17.190" v="0" actId="26606"/>
          <ac:spMkLst>
            <pc:docMk/>
            <pc:sldMk cId="736147582" sldId="256"/>
            <ac:spMk id="28" creationId="{15E3C750-986E-4769-B1AE-49289FBEE757}"/>
          </ac:spMkLst>
        </pc:spChg>
      </pc:sldChg>
      <pc:sldChg chg="modSp new mod">
        <pc:chgData name="Faeder, James R" userId="fdbdb125-015b-44ea-94cd-dde16afa12a6" providerId="ADAL" clId="{50848BB0-EE7A-BE49-A487-3EB7A7A65483}" dt="2022-07-07T14:29:38.625" v="40" actId="20577"/>
        <pc:sldMkLst>
          <pc:docMk/>
          <pc:sldMk cId="139121631" sldId="1887"/>
        </pc:sldMkLst>
        <pc:spChg chg="mod">
          <ac:chgData name="Faeder, James R" userId="fdbdb125-015b-44ea-94cd-dde16afa12a6" providerId="ADAL" clId="{50848BB0-EE7A-BE49-A487-3EB7A7A65483}" dt="2022-07-07T14:29:19.104" v="24" actId="20577"/>
          <ac:spMkLst>
            <pc:docMk/>
            <pc:sldMk cId="139121631" sldId="1887"/>
            <ac:spMk id="2" creationId="{AA0DC9D8-8177-2527-1035-6F7B7AA2E4B3}"/>
          </ac:spMkLst>
        </pc:spChg>
        <pc:spChg chg="mod">
          <ac:chgData name="Faeder, James R" userId="fdbdb125-015b-44ea-94cd-dde16afa12a6" providerId="ADAL" clId="{50848BB0-EE7A-BE49-A487-3EB7A7A65483}" dt="2022-07-07T14:29:38.625" v="40" actId="20577"/>
          <ac:spMkLst>
            <pc:docMk/>
            <pc:sldMk cId="139121631" sldId="1887"/>
            <ac:spMk id="3" creationId="{8A9D2F30-E723-1AC6-9EE1-D5731762F4F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941524-C3EC-BB4D-98E7-09B2F9DEA844}" type="datetimeFigureOut">
              <a:rPr lang="en-US" smtClean="0"/>
              <a:t>7/9/22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4FFC24-05BB-854D-8AE7-3C8A4E7D8F87}" type="slidenum">
              <a:rPr lang="en-US" smtClean="0"/>
              <a:t>‹#›</a:t>
            </a:fld>
            <a:endParaRPr lang="en-US"/>
          </a:p>
        </p:txBody>
      </p:sp>
    </p:spTree>
    <p:extLst>
      <p:ext uri="{BB962C8B-B14F-4D97-AF65-F5344CB8AC3E}">
        <p14:creationId xmlns:p14="http://schemas.microsoft.com/office/powerpoint/2010/main" val="16732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40EA-D96C-1E4E-9B48-56EA8B0341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30B6B2-115D-4E4A-9A82-FECF2B162D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391A70-6F61-A043-84F2-1CEA3D7CB337}"/>
              </a:ext>
            </a:extLst>
          </p:cNvPr>
          <p:cNvSpPr>
            <a:spLocks noGrp="1"/>
          </p:cNvSpPr>
          <p:nvPr>
            <p:ph type="dt" sz="half" idx="10"/>
          </p:nvPr>
        </p:nvSpPr>
        <p:spPr/>
        <p:txBody>
          <a:bodyPr/>
          <a:lstStyle/>
          <a:p>
            <a:fld id="{CDD5AF1F-0691-584D-A96E-0AD8B96B198F}" type="datetime1">
              <a:rPr lang="en-US" smtClean="0"/>
              <a:t>7/9/22</a:t>
            </a:fld>
            <a:endParaRPr lang="en-US"/>
          </a:p>
        </p:txBody>
      </p:sp>
      <p:sp>
        <p:nvSpPr>
          <p:cNvPr id="5" name="Footer Placeholder 4">
            <a:extLst>
              <a:ext uri="{FF2B5EF4-FFF2-40B4-BE49-F238E27FC236}">
                <a16:creationId xmlns:a16="http://schemas.microsoft.com/office/drawing/2014/main" id="{94F88E55-DB38-734B-AEE2-D0E5C732E0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D0D494-3DF0-FB40-8874-D4AE6EB4A4FA}"/>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45715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6AF5-D4A6-9040-AFC3-0F6571948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C2D4EC-3C03-EC4F-B04A-1FDB377E7B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B85188-6ED8-3D4B-AA12-5603C8E6047A}"/>
              </a:ext>
            </a:extLst>
          </p:cNvPr>
          <p:cNvSpPr>
            <a:spLocks noGrp="1"/>
          </p:cNvSpPr>
          <p:nvPr>
            <p:ph type="dt" sz="half" idx="10"/>
          </p:nvPr>
        </p:nvSpPr>
        <p:spPr/>
        <p:txBody>
          <a:bodyPr/>
          <a:lstStyle/>
          <a:p>
            <a:fld id="{92F02B1A-B761-4141-B805-1D8ECBD1ACFD}" type="datetime1">
              <a:rPr lang="en-US" smtClean="0"/>
              <a:t>7/9/22</a:t>
            </a:fld>
            <a:endParaRPr lang="en-US"/>
          </a:p>
        </p:txBody>
      </p:sp>
      <p:sp>
        <p:nvSpPr>
          <p:cNvPr id="5" name="Footer Placeholder 4">
            <a:extLst>
              <a:ext uri="{FF2B5EF4-FFF2-40B4-BE49-F238E27FC236}">
                <a16:creationId xmlns:a16="http://schemas.microsoft.com/office/drawing/2014/main" id="{758817EC-E2B2-3B42-AE04-1E7700A7EC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7081FF-8583-FA45-A6CD-37BB0AD1BFB3}"/>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2063996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AC5262-1406-1C4F-9EDE-887957332A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5B0519-8A4C-1A42-9551-AA4FD97ACC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349EBC-E743-5A4D-BE00-CB2B5460A022}"/>
              </a:ext>
            </a:extLst>
          </p:cNvPr>
          <p:cNvSpPr>
            <a:spLocks noGrp="1"/>
          </p:cNvSpPr>
          <p:nvPr>
            <p:ph type="dt" sz="half" idx="10"/>
          </p:nvPr>
        </p:nvSpPr>
        <p:spPr/>
        <p:txBody>
          <a:bodyPr/>
          <a:lstStyle/>
          <a:p>
            <a:fld id="{C47FD67B-BE8E-4946-B68F-DFFE05BC058E}" type="datetime1">
              <a:rPr lang="en-US" smtClean="0"/>
              <a:t>7/9/22</a:t>
            </a:fld>
            <a:endParaRPr lang="en-US"/>
          </a:p>
        </p:txBody>
      </p:sp>
      <p:sp>
        <p:nvSpPr>
          <p:cNvPr id="5" name="Footer Placeholder 4">
            <a:extLst>
              <a:ext uri="{FF2B5EF4-FFF2-40B4-BE49-F238E27FC236}">
                <a16:creationId xmlns:a16="http://schemas.microsoft.com/office/drawing/2014/main" id="{3816602E-C5D6-D242-8C11-8E1287023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4DF49F-40D5-6A41-A2C2-035206E08264}"/>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3897721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8937A81F-8663-DE4E-8B9D-F1F8247D16EC}" type="datetime1">
              <a:rPr lang="en-US" smtClean="0"/>
              <a:t>7/9/22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21594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73280C5D-2EB5-3C48-B890-4A17780D0E03}" type="datetime1">
              <a:rPr lang="en-US" smtClean="0"/>
              <a:t>7/9/22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62113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0429EB2F-825F-AA41-B0DA-34855DC9F26F}" type="datetime1">
              <a:rPr lang="en-US" smtClean="0"/>
              <a:t>7/9/22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10974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9DFFC6E4-6CAC-DA42-8CB2-72D7FFBCE69D}" type="datetime1">
              <a:rPr lang="en-US" smtClean="0"/>
              <a:t>7/9/22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023186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18D39A22-250E-D840-A231-8EFCFF70003A}" type="datetime1">
              <a:rPr lang="en-US" smtClean="0"/>
              <a:t>7/9/22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57592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2C18E73-2446-754B-9C7D-1271DFC205CF}" type="datetime1">
              <a:rPr lang="en-US" smtClean="0"/>
              <a:t>7/9/22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05344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B0727AEC-27CA-D842-BB6F-504334AEDED4}" type="datetime1">
              <a:rPr lang="en-US" smtClean="0"/>
              <a:t>7/9/22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743009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490BDE68-0C7C-C846-B752-BAFC23F837CE}" type="datetime1">
              <a:rPr lang="en-US" smtClean="0"/>
              <a:t>7/9/22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88414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AF1BD-85E1-E541-9C0C-48FA65684E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8F0B9-45DD-FB4F-B898-3BC729CCE4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F08B06-B446-054E-903C-119F1FC469C6}"/>
              </a:ext>
            </a:extLst>
          </p:cNvPr>
          <p:cNvSpPr>
            <a:spLocks noGrp="1"/>
          </p:cNvSpPr>
          <p:nvPr>
            <p:ph type="dt" sz="half" idx="10"/>
          </p:nvPr>
        </p:nvSpPr>
        <p:spPr/>
        <p:txBody>
          <a:bodyPr/>
          <a:lstStyle/>
          <a:p>
            <a:fld id="{B2CD7CAB-6223-E341-9622-D319F20903C2}" type="datetime1">
              <a:rPr lang="en-US" smtClean="0"/>
              <a:t>7/9/22</a:t>
            </a:fld>
            <a:endParaRPr lang="en-US"/>
          </a:p>
        </p:txBody>
      </p:sp>
      <p:sp>
        <p:nvSpPr>
          <p:cNvPr id="5" name="Footer Placeholder 4">
            <a:extLst>
              <a:ext uri="{FF2B5EF4-FFF2-40B4-BE49-F238E27FC236}">
                <a16:creationId xmlns:a16="http://schemas.microsoft.com/office/drawing/2014/main" id="{1F14A34C-E774-2845-B78C-359874EFC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7EB8A3-C6A0-564C-8A33-7F81C8822EAC}"/>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11728475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C92C509B-36A5-F841-829B-FCFD7EFC1EDA}" type="datetime1">
              <a:rPr lang="en-US" smtClean="0"/>
              <a:t>7/9/22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58590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E70922B4-8457-FF49-A5DB-0A5659347A71}" type="datetime1">
              <a:rPr lang="en-US" smtClean="0"/>
              <a:t>7/9/22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138329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F55A314B-B797-AF47-9CD2-7737D4C4368A}" type="datetime1">
              <a:rPr lang="en-US" smtClean="0"/>
              <a:t>7/9/22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77627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88420447-E01D-504B-A583-656CA1B054FF}" type="datetime1">
              <a:rPr lang="en-US" smtClean="0"/>
              <a:t>7/9/22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178626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Lef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975361"/>
            <a:ext cx="6096000" cy="499872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729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ft only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975361"/>
            <a:ext cx="7315200" cy="49987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6120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10424-BA60-7546-A36C-154C4B61EC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A7806C-82D0-5744-B61D-B1D7F3353C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A4D85D-CF7E-C54F-8703-9F82B2AEEE05}"/>
              </a:ext>
            </a:extLst>
          </p:cNvPr>
          <p:cNvSpPr>
            <a:spLocks noGrp="1"/>
          </p:cNvSpPr>
          <p:nvPr>
            <p:ph type="dt" sz="half" idx="10"/>
          </p:nvPr>
        </p:nvSpPr>
        <p:spPr/>
        <p:txBody>
          <a:bodyPr/>
          <a:lstStyle/>
          <a:p>
            <a:fld id="{2FADA7FD-4FE4-7543-AC93-A658A69DDF26}" type="datetime1">
              <a:rPr lang="en-US" smtClean="0"/>
              <a:t>7/9/22</a:t>
            </a:fld>
            <a:endParaRPr lang="en-US"/>
          </a:p>
        </p:txBody>
      </p:sp>
      <p:sp>
        <p:nvSpPr>
          <p:cNvPr id="5" name="Footer Placeholder 4">
            <a:extLst>
              <a:ext uri="{FF2B5EF4-FFF2-40B4-BE49-F238E27FC236}">
                <a16:creationId xmlns:a16="http://schemas.microsoft.com/office/drawing/2014/main" id="{F156A872-6CE3-C043-9EF7-E1FD491C21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0D6DCF-A2B1-6446-8F6E-2BABDB3435B0}"/>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2563990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0D60-FA2C-7D49-92C4-7AA500712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31AD8F-A11B-5249-BEBA-ED65923DCF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6C2EF-2A6F-FD44-A326-CC4B54B1A9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10EF0D-F082-DB43-9400-59CAC3A89661}"/>
              </a:ext>
            </a:extLst>
          </p:cNvPr>
          <p:cNvSpPr>
            <a:spLocks noGrp="1"/>
          </p:cNvSpPr>
          <p:nvPr>
            <p:ph type="dt" sz="half" idx="10"/>
          </p:nvPr>
        </p:nvSpPr>
        <p:spPr/>
        <p:txBody>
          <a:bodyPr/>
          <a:lstStyle/>
          <a:p>
            <a:fld id="{04C1CBBA-8714-6C41-B2D0-BDF1DAFFF974}" type="datetime1">
              <a:rPr lang="en-US" smtClean="0"/>
              <a:t>7/9/22</a:t>
            </a:fld>
            <a:endParaRPr lang="en-US"/>
          </a:p>
        </p:txBody>
      </p:sp>
      <p:sp>
        <p:nvSpPr>
          <p:cNvPr id="6" name="Footer Placeholder 5">
            <a:extLst>
              <a:ext uri="{FF2B5EF4-FFF2-40B4-BE49-F238E27FC236}">
                <a16:creationId xmlns:a16="http://schemas.microsoft.com/office/drawing/2014/main" id="{BFB1EE37-BFF6-B246-ABA6-614BFB4A6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843041-C0D6-8C4B-B6C9-A1A5A29CB7D4}"/>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1073391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869E-CDDC-914F-B1E5-D586D7CE69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F8C360-23D4-D647-955F-9F005E128C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022561-168F-6C4F-A38D-223595341C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6547BE-182D-474D-A91D-7010AE0339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82B8EE-6349-9148-A53D-30084EC15A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556D73-86A7-BA43-A706-A82F00DD2098}"/>
              </a:ext>
            </a:extLst>
          </p:cNvPr>
          <p:cNvSpPr>
            <a:spLocks noGrp="1"/>
          </p:cNvSpPr>
          <p:nvPr>
            <p:ph type="dt" sz="half" idx="10"/>
          </p:nvPr>
        </p:nvSpPr>
        <p:spPr/>
        <p:txBody>
          <a:bodyPr/>
          <a:lstStyle/>
          <a:p>
            <a:fld id="{072A191A-8827-0A42-A4A9-C2396F483BAE}" type="datetime1">
              <a:rPr lang="en-US" smtClean="0"/>
              <a:t>7/9/22</a:t>
            </a:fld>
            <a:endParaRPr lang="en-US"/>
          </a:p>
        </p:txBody>
      </p:sp>
      <p:sp>
        <p:nvSpPr>
          <p:cNvPr id="8" name="Footer Placeholder 7">
            <a:extLst>
              <a:ext uri="{FF2B5EF4-FFF2-40B4-BE49-F238E27FC236}">
                <a16:creationId xmlns:a16="http://schemas.microsoft.com/office/drawing/2014/main" id="{1BE9176A-E89C-0A48-BBDB-3E9078B1CA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C26399-1E2F-E640-9AA4-D1C85B7414D6}"/>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2972378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D13D-1746-294B-83BE-31B7F8AB14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83ACD6-E3F2-AD49-8928-DE3D5968BD3A}"/>
              </a:ext>
            </a:extLst>
          </p:cNvPr>
          <p:cNvSpPr>
            <a:spLocks noGrp="1"/>
          </p:cNvSpPr>
          <p:nvPr>
            <p:ph type="dt" sz="half" idx="10"/>
          </p:nvPr>
        </p:nvSpPr>
        <p:spPr/>
        <p:txBody>
          <a:bodyPr/>
          <a:lstStyle/>
          <a:p>
            <a:fld id="{70B3EE2E-FF99-6B4F-9303-79C624648D08}" type="datetime1">
              <a:rPr lang="en-US" smtClean="0"/>
              <a:t>7/9/22</a:t>
            </a:fld>
            <a:endParaRPr lang="en-US"/>
          </a:p>
        </p:txBody>
      </p:sp>
      <p:sp>
        <p:nvSpPr>
          <p:cNvPr id="4" name="Footer Placeholder 3">
            <a:extLst>
              <a:ext uri="{FF2B5EF4-FFF2-40B4-BE49-F238E27FC236}">
                <a16:creationId xmlns:a16="http://schemas.microsoft.com/office/drawing/2014/main" id="{F5227691-F264-8344-A6EE-29D64E1576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E441E9-F595-DF49-8E21-F48338B8C2DE}"/>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1436799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EEF760-95B6-5044-B797-DBB3BD4FD9C3}"/>
              </a:ext>
            </a:extLst>
          </p:cNvPr>
          <p:cNvSpPr>
            <a:spLocks noGrp="1"/>
          </p:cNvSpPr>
          <p:nvPr>
            <p:ph type="dt" sz="half" idx="10"/>
          </p:nvPr>
        </p:nvSpPr>
        <p:spPr/>
        <p:txBody>
          <a:bodyPr/>
          <a:lstStyle/>
          <a:p>
            <a:fld id="{806C41CA-9323-2541-AE82-C2F38EA512B2}" type="datetime1">
              <a:rPr lang="en-US" smtClean="0"/>
              <a:t>7/9/22</a:t>
            </a:fld>
            <a:endParaRPr lang="en-US"/>
          </a:p>
        </p:txBody>
      </p:sp>
      <p:sp>
        <p:nvSpPr>
          <p:cNvPr id="3" name="Footer Placeholder 2">
            <a:extLst>
              <a:ext uri="{FF2B5EF4-FFF2-40B4-BE49-F238E27FC236}">
                <a16:creationId xmlns:a16="http://schemas.microsoft.com/office/drawing/2014/main" id="{0282F9C3-A891-054D-A114-C975DE83CA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6CBA0D-7646-E34C-8747-62D9EB9B8344}"/>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2921433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44A36-175B-3C40-A661-E4B866CE4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0D2AE4-EBAC-794E-91D6-08D8126398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958A44-75A0-7C49-B362-37A3AD182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DFA01A-DE3B-094E-91BC-0E95D62ECEBA}"/>
              </a:ext>
            </a:extLst>
          </p:cNvPr>
          <p:cNvSpPr>
            <a:spLocks noGrp="1"/>
          </p:cNvSpPr>
          <p:nvPr>
            <p:ph type="dt" sz="half" idx="10"/>
          </p:nvPr>
        </p:nvSpPr>
        <p:spPr/>
        <p:txBody>
          <a:bodyPr/>
          <a:lstStyle/>
          <a:p>
            <a:fld id="{9C818A74-22C5-4F4B-B224-9FE165C00468}" type="datetime1">
              <a:rPr lang="en-US" smtClean="0"/>
              <a:t>7/9/22</a:t>
            </a:fld>
            <a:endParaRPr lang="en-US"/>
          </a:p>
        </p:txBody>
      </p:sp>
      <p:sp>
        <p:nvSpPr>
          <p:cNvPr id="6" name="Footer Placeholder 5">
            <a:extLst>
              <a:ext uri="{FF2B5EF4-FFF2-40B4-BE49-F238E27FC236}">
                <a16:creationId xmlns:a16="http://schemas.microsoft.com/office/drawing/2014/main" id="{625C0CFB-60F5-C24B-838C-4AC7807711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2304B4-60FC-9046-9FA0-3DDB769D772E}"/>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2249700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FFF6-2678-9540-B57A-46909F7190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7DF158-6114-514A-A800-39ACCD62E0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2E2D90-7060-5E48-A1FB-6BBC79A59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F959CA-BC91-B243-B05C-135D78FD2544}"/>
              </a:ext>
            </a:extLst>
          </p:cNvPr>
          <p:cNvSpPr>
            <a:spLocks noGrp="1"/>
          </p:cNvSpPr>
          <p:nvPr>
            <p:ph type="dt" sz="half" idx="10"/>
          </p:nvPr>
        </p:nvSpPr>
        <p:spPr/>
        <p:txBody>
          <a:bodyPr/>
          <a:lstStyle/>
          <a:p>
            <a:fld id="{358D16D3-F0C1-044B-AD0D-EC2E4820ECE2}" type="datetime1">
              <a:rPr lang="en-US" smtClean="0"/>
              <a:t>7/9/22</a:t>
            </a:fld>
            <a:endParaRPr lang="en-US"/>
          </a:p>
        </p:txBody>
      </p:sp>
      <p:sp>
        <p:nvSpPr>
          <p:cNvPr id="6" name="Footer Placeholder 5">
            <a:extLst>
              <a:ext uri="{FF2B5EF4-FFF2-40B4-BE49-F238E27FC236}">
                <a16:creationId xmlns:a16="http://schemas.microsoft.com/office/drawing/2014/main" id="{A5778E76-1DEA-9849-8950-F59C376974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719E11-6FCC-F74C-A5FA-32B635F275E3}"/>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3913868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C68B19-7FB4-6141-A129-2EA3C11FC0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C3085D-6A03-5743-8E68-A9371298AB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827F80-0D61-BD42-AC51-D91D93B4DB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2E3621-EFDD-1A4F-AA71-5DE64CE6D72A}" type="datetime1">
              <a:rPr lang="en-US" smtClean="0"/>
              <a:t>7/9/22</a:t>
            </a:fld>
            <a:endParaRPr lang="en-US"/>
          </a:p>
        </p:txBody>
      </p:sp>
      <p:sp>
        <p:nvSpPr>
          <p:cNvPr id="5" name="Footer Placeholder 4">
            <a:extLst>
              <a:ext uri="{FF2B5EF4-FFF2-40B4-BE49-F238E27FC236}">
                <a16:creationId xmlns:a16="http://schemas.microsoft.com/office/drawing/2014/main" id="{3455B0A8-DADB-5A45-9E2E-97A4E85155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D63321-59E6-3D46-93A4-8142DC89B4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462117-C16E-694E-B71A-62B7DF557822}" type="slidenum">
              <a:rPr lang="en-US" smtClean="0"/>
              <a:t>‹#›</a:t>
            </a:fld>
            <a:endParaRPr lang="en-US"/>
          </a:p>
        </p:txBody>
      </p:sp>
    </p:spTree>
    <p:extLst>
      <p:ext uri="{BB962C8B-B14F-4D97-AF65-F5344CB8AC3E}">
        <p14:creationId xmlns:p14="http://schemas.microsoft.com/office/powerpoint/2010/main" val="3995072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8553DB-BCA6-834F-88B7-F44EBE0CDDFF}" type="datetime1">
              <a:rPr lang="en-US" smtClean="0"/>
              <a:t>7/9/22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7477648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07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hyperlink" Target="https://docs.anaconda.com/anaconda/"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hyperlink" Target="https://www.perl.org/get.html"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3AA1E6-DF37-7640-A287-1C1D7F598DB0}"/>
              </a:ext>
            </a:extLst>
          </p:cNvPr>
          <p:cNvSpPr>
            <a:spLocks noGrp="1"/>
          </p:cNvSpPr>
          <p:nvPr>
            <p:ph type="title"/>
          </p:nvPr>
        </p:nvSpPr>
        <p:spPr/>
        <p:txBody>
          <a:bodyPr/>
          <a:lstStyle/>
          <a:p>
            <a:r>
              <a:rPr lang="en-US" dirty="0"/>
              <a:t>Hands On Intro to </a:t>
            </a:r>
            <a:r>
              <a:rPr lang="en-US" dirty="0" err="1"/>
              <a:t>BioNetGen</a:t>
            </a:r>
            <a:r>
              <a:rPr lang="en-US" dirty="0"/>
              <a:t> with VS Code Extension</a:t>
            </a:r>
          </a:p>
        </p:txBody>
      </p:sp>
      <p:sp>
        <p:nvSpPr>
          <p:cNvPr id="5" name="Text Placeholder 4">
            <a:extLst>
              <a:ext uri="{FF2B5EF4-FFF2-40B4-BE49-F238E27FC236}">
                <a16:creationId xmlns:a16="http://schemas.microsoft.com/office/drawing/2014/main" id="{03CB5699-E12A-1F41-B41D-C7DBA9C97D03}"/>
              </a:ext>
            </a:extLst>
          </p:cNvPr>
          <p:cNvSpPr>
            <a:spLocks noGrp="1"/>
          </p:cNvSpPr>
          <p:nvPr>
            <p:ph type="body" idx="1"/>
          </p:nvPr>
        </p:nvSpPr>
        <p:spPr/>
        <p:txBody>
          <a:bodyPr/>
          <a:lstStyle/>
          <a:p>
            <a:r>
              <a:rPr lang="en-US" dirty="0"/>
              <a:t>Reaction Network Models</a:t>
            </a:r>
          </a:p>
        </p:txBody>
      </p:sp>
      <p:sp>
        <p:nvSpPr>
          <p:cNvPr id="3" name="Slide Number Placeholder 2">
            <a:extLst>
              <a:ext uri="{FF2B5EF4-FFF2-40B4-BE49-F238E27FC236}">
                <a16:creationId xmlns:a16="http://schemas.microsoft.com/office/drawing/2014/main" id="{3EBC2B08-F4F6-2847-B5DB-A8D4DF130425}"/>
              </a:ext>
            </a:extLst>
          </p:cNvPr>
          <p:cNvSpPr>
            <a:spLocks noGrp="1"/>
          </p:cNvSpPr>
          <p:nvPr>
            <p:ph type="sldNum" sz="quarter" idx="12"/>
          </p:nvPr>
        </p:nvSpPr>
        <p:spPr/>
        <p:txBody>
          <a:bodyPr/>
          <a:lstStyle/>
          <a:p>
            <a:fld id="{DB462117-C16E-694E-B71A-62B7DF557822}" type="slidenum">
              <a:rPr lang="en-US" smtClean="0"/>
              <a:t>1</a:t>
            </a:fld>
            <a:endParaRPr lang="en-US"/>
          </a:p>
        </p:txBody>
      </p:sp>
    </p:spTree>
    <p:extLst>
      <p:ext uri="{BB962C8B-B14F-4D97-AF65-F5344CB8AC3E}">
        <p14:creationId xmlns:p14="http://schemas.microsoft.com/office/powerpoint/2010/main" val="3076233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a:p>
            <a:pPr marL="514350" indent="-514350">
              <a:buFont typeface="+mj-lt"/>
              <a:buAutoNum type="arabicPeriod"/>
            </a:pPr>
            <a:r>
              <a:rPr lang="en-US" sz="2000" dirty="0"/>
              <a:t>Create a new file by mousing over the directory in the Explorer or selecting New File… in Welcome.</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10</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8" cy="5153912"/>
          </a:xfrm>
          <a:prstGeom prst="rect">
            <a:avLst/>
          </a:prstGeom>
        </p:spPr>
      </p:pic>
      <p:cxnSp>
        <p:nvCxnSpPr>
          <p:cNvPr id="6" name="Straight Arrow Connector 5">
            <a:extLst>
              <a:ext uri="{FF2B5EF4-FFF2-40B4-BE49-F238E27FC236}">
                <a16:creationId xmlns:a16="http://schemas.microsoft.com/office/drawing/2014/main" id="{B0EA2724-45F0-714F-945A-E1B5CD21A6A4}"/>
              </a:ext>
            </a:extLst>
          </p:cNvPr>
          <p:cNvCxnSpPr>
            <a:cxnSpLocks/>
          </p:cNvCxnSpPr>
          <p:nvPr/>
        </p:nvCxnSpPr>
        <p:spPr>
          <a:xfrm flipV="1">
            <a:off x="5327374" y="2186609"/>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182354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100</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4" y="1564616"/>
            <a:ext cx="7715694" cy="5137745"/>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simulate action and add </a:t>
            </a:r>
            <a:r>
              <a:rPr lang="en-US" sz="2000" dirty="0" err="1">
                <a:solidFill>
                  <a:prstClr val="black"/>
                </a:solidFill>
              </a:rPr>
              <a:t>parameter_scan</a:t>
            </a:r>
            <a:r>
              <a:rPr lang="en-US" sz="2000" dirty="0">
                <a:solidFill>
                  <a:prstClr val="black"/>
                </a:solidFill>
              </a:rPr>
              <a:t> action.</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0134245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101</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4" y="1564616"/>
            <a:ext cx="7715694" cy="5137744"/>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simulate action and add </a:t>
            </a:r>
            <a:r>
              <a:rPr lang="en-US" sz="2000" dirty="0" err="1">
                <a:solidFill>
                  <a:prstClr val="black"/>
                </a:solidFill>
              </a:rPr>
              <a:t>parameter_scan</a:t>
            </a:r>
            <a:r>
              <a:rPr lang="en-US" sz="2000" dirty="0">
                <a:solidFill>
                  <a:prstClr val="black"/>
                </a:solidFill>
              </a:rPr>
              <a:t> action.</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365194689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102</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4" y="1564616"/>
            <a:ext cx="7715693" cy="5137744"/>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simulate action and add </a:t>
            </a:r>
            <a:r>
              <a:rPr lang="en-US" sz="2000" dirty="0" err="1">
                <a:solidFill>
                  <a:prstClr val="black"/>
                </a:solidFill>
              </a:rPr>
              <a:t>parameter_scan</a:t>
            </a:r>
            <a:r>
              <a:rPr lang="en-US" sz="2000" dirty="0">
                <a:solidFill>
                  <a:prstClr val="black"/>
                </a:solidFill>
              </a:rPr>
              <a:t> action.</a:t>
            </a:r>
          </a:p>
          <a:p>
            <a:pPr marL="457200" indent="-457200">
              <a:buFont typeface="+mj-lt"/>
              <a:buAutoNum type="arabicPeriod"/>
            </a:pPr>
            <a:r>
              <a:rPr lang="en-US" sz="2000" dirty="0">
                <a:solidFill>
                  <a:prstClr val="black"/>
                </a:solidFill>
              </a:rPr>
              <a:t>Fill in remaining items.</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8539636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103</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4" y="1564616"/>
            <a:ext cx="7715693" cy="5137743"/>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simulate action and add </a:t>
            </a:r>
            <a:r>
              <a:rPr lang="en-US" sz="2000" dirty="0" err="1">
                <a:solidFill>
                  <a:prstClr val="black"/>
                </a:solidFill>
              </a:rPr>
              <a:t>parameter_scan</a:t>
            </a:r>
            <a:r>
              <a:rPr lang="en-US" sz="2000" dirty="0">
                <a:solidFill>
                  <a:prstClr val="black"/>
                </a:solidFill>
              </a:rPr>
              <a:t> action.</a:t>
            </a:r>
          </a:p>
          <a:p>
            <a:pPr marL="457200" indent="-457200">
              <a:buFont typeface="+mj-lt"/>
              <a:buAutoNum type="arabicPeriod"/>
            </a:pPr>
            <a:r>
              <a:rPr lang="en-US" sz="2000" dirty="0">
                <a:solidFill>
                  <a:prstClr val="black"/>
                </a:solidFill>
              </a:rPr>
              <a:t>Fill in remaining items.</a:t>
            </a:r>
          </a:p>
          <a:p>
            <a:pPr marL="457200" indent="-457200">
              <a:buFont typeface="+mj-lt"/>
              <a:buAutoNum type="arabicPeriod"/>
            </a:pPr>
            <a:r>
              <a:rPr lang="en-US" sz="2000" dirty="0">
                <a:solidFill>
                  <a:prstClr val="black"/>
                </a:solidFill>
              </a:rPr>
              <a:t>Run BNG.</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34299296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104</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5" y="1564616"/>
            <a:ext cx="7715691" cy="5137743"/>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simulate action and add </a:t>
            </a:r>
            <a:r>
              <a:rPr lang="en-US" sz="2000" dirty="0" err="1">
                <a:solidFill>
                  <a:prstClr val="black"/>
                </a:solidFill>
              </a:rPr>
              <a:t>parameter_scan</a:t>
            </a:r>
            <a:r>
              <a:rPr lang="en-US" sz="2000" dirty="0">
                <a:solidFill>
                  <a:prstClr val="black"/>
                </a:solidFill>
              </a:rPr>
              <a:t> action.</a:t>
            </a:r>
          </a:p>
          <a:p>
            <a:pPr marL="457200" indent="-457200">
              <a:buFont typeface="+mj-lt"/>
              <a:buAutoNum type="arabicPeriod"/>
            </a:pPr>
            <a:r>
              <a:rPr lang="en-US" sz="2000" dirty="0">
                <a:solidFill>
                  <a:prstClr val="black"/>
                </a:solidFill>
              </a:rPr>
              <a:t>Fill in remaining items.</a:t>
            </a:r>
          </a:p>
          <a:p>
            <a:pPr marL="457200" indent="-457200">
              <a:buFont typeface="+mj-lt"/>
              <a:buAutoNum type="arabicPeriod"/>
            </a:pPr>
            <a:r>
              <a:rPr lang="en-US" sz="2000" dirty="0">
                <a:solidFill>
                  <a:prstClr val="black"/>
                </a:solidFill>
              </a:rPr>
              <a:t>Run BNG.</a:t>
            </a:r>
          </a:p>
          <a:p>
            <a:pPr marL="457200" indent="-457200">
              <a:buFont typeface="+mj-lt"/>
              <a:buAutoNum type="arabicPeriod"/>
            </a:pPr>
            <a:r>
              <a:rPr lang="en-US" sz="2000" dirty="0">
                <a:solidFill>
                  <a:prstClr val="black"/>
                </a:solidFill>
              </a:rPr>
              <a:t>Click on </a:t>
            </a:r>
            <a:r>
              <a:rPr lang="en-US" sz="2000" dirty="0" err="1">
                <a:solidFill>
                  <a:prstClr val="black"/>
                </a:solidFill>
              </a:rPr>
              <a:t>sir_scan</a:t>
            </a:r>
            <a:r>
              <a:rPr lang="en-US" sz="2000" dirty="0">
                <a:solidFill>
                  <a:prstClr val="black"/>
                </a:solidFill>
              </a:rPr>
              <a:t>/… directory and on sir_scan_R0.scan file (note that I closed the TERMINAL window and </a:t>
            </a:r>
            <a:r>
              <a:rPr lang="en-US" sz="2000" dirty="0" err="1">
                <a:solidFill>
                  <a:prstClr val="black"/>
                </a:solidFill>
              </a:rPr>
              <a:t>autoscaled</a:t>
            </a:r>
            <a:r>
              <a:rPr lang="en-US" sz="2000" dirty="0">
                <a:solidFill>
                  <a:prstClr val="black"/>
                </a:solidFill>
              </a:rPr>
              <a:t> the plot).</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10982461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dirty="0"/>
              <a:t>Investigating the effect of population size</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105</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5" y="1564616"/>
            <a:ext cx="7715691" cy="5137743"/>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5" name="TextBox 4">
            <a:extLst>
              <a:ext uri="{FF2B5EF4-FFF2-40B4-BE49-F238E27FC236}">
                <a16:creationId xmlns:a16="http://schemas.microsoft.com/office/drawing/2014/main" id="{004FDFB6-15E8-154B-9C98-D13CC1DAA47F}"/>
              </a:ext>
            </a:extLst>
          </p:cNvPr>
          <p:cNvSpPr txBox="1"/>
          <p:nvPr/>
        </p:nvSpPr>
        <p:spPr>
          <a:xfrm>
            <a:off x="3132811" y="4797530"/>
            <a:ext cx="3971087"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Substantial fraction infected below R0=1</a:t>
            </a:r>
          </a:p>
        </p:txBody>
      </p:sp>
      <p:cxnSp>
        <p:nvCxnSpPr>
          <p:cNvPr id="9" name="Straight Arrow Connector 8">
            <a:extLst>
              <a:ext uri="{FF2B5EF4-FFF2-40B4-BE49-F238E27FC236}">
                <a16:creationId xmlns:a16="http://schemas.microsoft.com/office/drawing/2014/main" id="{E0A47734-FDC2-1946-A1D9-61C64AC1BD36}"/>
              </a:ext>
            </a:extLst>
          </p:cNvPr>
          <p:cNvCxnSpPr/>
          <p:nvPr/>
        </p:nvCxnSpPr>
        <p:spPr>
          <a:xfrm>
            <a:off x="7126357" y="4989443"/>
            <a:ext cx="646043" cy="4472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6B49E5-0862-C84A-8BFD-C2CDDB6451F1}"/>
              </a:ext>
            </a:extLst>
          </p:cNvPr>
          <p:cNvSpPr txBox="1"/>
          <p:nvPr/>
        </p:nvSpPr>
        <p:spPr>
          <a:xfrm>
            <a:off x="519628" y="5720022"/>
            <a:ext cx="345271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t>Exercise: </a:t>
            </a:r>
            <a:r>
              <a:rPr lang="en-US" dirty="0"/>
              <a:t>Investigate the effect of increasing N to 10,000</a:t>
            </a:r>
          </a:p>
        </p:txBody>
      </p:sp>
    </p:spTree>
    <p:extLst>
      <p:ext uri="{BB962C8B-B14F-4D97-AF65-F5344CB8AC3E}">
        <p14:creationId xmlns:p14="http://schemas.microsoft.com/office/powerpoint/2010/main" val="180825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dirty="0"/>
              <a:t>Investigating the effect of population size</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106</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5" y="1564616"/>
            <a:ext cx="7715691" cy="5137742"/>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1" name="TextBox 10">
            <a:extLst>
              <a:ext uri="{FF2B5EF4-FFF2-40B4-BE49-F238E27FC236}">
                <a16:creationId xmlns:a16="http://schemas.microsoft.com/office/drawing/2014/main" id="{C06B49E5-0862-C84A-8BFD-C2CDDB6451F1}"/>
              </a:ext>
            </a:extLst>
          </p:cNvPr>
          <p:cNvSpPr txBox="1"/>
          <p:nvPr/>
        </p:nvSpPr>
        <p:spPr>
          <a:xfrm>
            <a:off x="519628" y="5720022"/>
            <a:ext cx="345271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t>Exercise: </a:t>
            </a:r>
            <a:r>
              <a:rPr lang="en-US" dirty="0"/>
              <a:t>Investigate the effect of increasing N to 10,000</a:t>
            </a:r>
          </a:p>
        </p:txBody>
      </p:sp>
      <p:sp>
        <p:nvSpPr>
          <p:cNvPr id="12" name="TextBox 11">
            <a:extLst>
              <a:ext uri="{FF2B5EF4-FFF2-40B4-BE49-F238E27FC236}">
                <a16:creationId xmlns:a16="http://schemas.microsoft.com/office/drawing/2014/main" id="{A3DEA07C-48DB-3C41-A6D7-42B94F4B667A}"/>
              </a:ext>
            </a:extLst>
          </p:cNvPr>
          <p:cNvSpPr txBox="1"/>
          <p:nvPr/>
        </p:nvSpPr>
        <p:spPr>
          <a:xfrm>
            <a:off x="499750" y="2252633"/>
            <a:ext cx="3113783"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Infection below R0=1 exhibits much less penetration for a larger population size (for the same number of initial infections).</a:t>
            </a:r>
          </a:p>
        </p:txBody>
      </p:sp>
    </p:spTree>
    <p:extLst>
      <p:ext uri="{BB962C8B-B14F-4D97-AF65-F5344CB8AC3E}">
        <p14:creationId xmlns:p14="http://schemas.microsoft.com/office/powerpoint/2010/main" val="41123914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107</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5" y="1564616"/>
            <a:ext cx="7715691" cy="5137742"/>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In order to perform a stochastic simulation we need to check that:</a:t>
            </a:r>
          </a:p>
          <a:p>
            <a:pPr marL="457200" indent="-457200">
              <a:buFont typeface="+mj-lt"/>
              <a:buAutoNum type="arabicPeriod"/>
            </a:pPr>
            <a:r>
              <a:rPr lang="en-US" sz="2000" dirty="0"/>
              <a:t>Species concentrations (and rate constants) are in counts, e.g., molecules, individuals, etc.</a:t>
            </a:r>
          </a:p>
          <a:p>
            <a:pPr marL="457200" indent="-457200">
              <a:buFont typeface="+mj-lt"/>
              <a:buAutoNum type="arabicPeriod"/>
            </a:pPr>
            <a:r>
              <a:rPr lang="en-US" sz="2000" dirty="0"/>
              <a:t>Initial concentrations have integer values (BNG will automatically round to the nearest integer, but if this is zero the model may not behave as expected (see points and 2).</a:t>
            </a:r>
          </a:p>
          <a:p>
            <a:pPr marL="457200" indent="-457200">
              <a:buFont typeface="+mj-lt"/>
              <a:buAutoNum type="arabicPeriod"/>
            </a:pPr>
            <a:endParaRPr lang="en-US" sz="2000" dirty="0">
              <a:solidFill>
                <a:prstClr val="black"/>
              </a:solidFill>
            </a:endParaRP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394374584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108</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5" y="1564616"/>
            <a:ext cx="7715691" cy="5137742"/>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In order to perform a stochastic simulation we need to check that:</a:t>
            </a:r>
          </a:p>
          <a:p>
            <a:pPr marL="457200" indent="-457200">
              <a:buFont typeface="+mj-lt"/>
              <a:buAutoNum type="arabicPeriod"/>
            </a:pPr>
            <a:r>
              <a:rPr lang="en-US" sz="2000" dirty="0"/>
              <a:t>Species concentrations (and rate constants) are in counts, e.g., molecules, individuals, etc.</a:t>
            </a:r>
          </a:p>
          <a:p>
            <a:pPr marL="457200" indent="-457200">
              <a:buFont typeface="+mj-lt"/>
              <a:buAutoNum type="arabicPeriod"/>
            </a:pPr>
            <a:r>
              <a:rPr lang="en-US" sz="2000" dirty="0"/>
              <a:t>Initial concentrations have integer values (BNG will automatically round to the nearest integer, but if this is zero the model may not behave as expected (see points and 2).</a:t>
            </a:r>
          </a:p>
          <a:p>
            <a:pPr marL="457200" indent="-457200">
              <a:buFont typeface="+mj-lt"/>
              <a:buAutoNum type="arabicPeriod"/>
            </a:pPr>
            <a:endParaRPr lang="en-US" sz="2000" dirty="0">
              <a:solidFill>
                <a:prstClr val="black"/>
              </a:solidFill>
            </a:endParaRP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98098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109</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5" y="1564616"/>
            <a:ext cx="7715690" cy="5137742"/>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will set R0 to 1.2 and modify the simulate command as follows:</a:t>
            </a:r>
            <a:endParaRPr lang="en-US" sz="2000" dirty="0"/>
          </a:p>
          <a:p>
            <a:pPr marL="457200" indent="-457200">
              <a:buFont typeface="+mj-lt"/>
              <a:buAutoNum type="arabicPeriod"/>
            </a:pPr>
            <a:endParaRPr lang="en-US" sz="2000" dirty="0">
              <a:solidFill>
                <a:prstClr val="black"/>
              </a:solidFill>
            </a:endParaRP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014588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a:p>
            <a:pPr marL="514350" indent="-514350">
              <a:buFont typeface="+mj-lt"/>
              <a:buAutoNum type="arabicPeriod"/>
            </a:pPr>
            <a:r>
              <a:rPr lang="en-US" sz="2000" dirty="0"/>
              <a:t>Create a new file by mousing over the directory in the Explorer or selecting New File… in Welcome.</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11</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7" cy="5153912"/>
          </a:xfrm>
          <a:prstGeom prst="rect">
            <a:avLst/>
          </a:prstGeom>
        </p:spPr>
      </p:pic>
    </p:spTree>
    <p:extLst>
      <p:ext uri="{BB962C8B-B14F-4D97-AF65-F5344CB8AC3E}">
        <p14:creationId xmlns:p14="http://schemas.microsoft.com/office/powerpoint/2010/main" val="380063458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110</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5" y="1564616"/>
            <a:ext cx="7715690" cy="5137741"/>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will set R0 to 1.2 and modify the simulate command as follows:</a:t>
            </a:r>
            <a:endParaRPr lang="en-US" sz="2000" dirty="0"/>
          </a:p>
          <a:p>
            <a:pPr marL="457200" indent="-457200">
              <a:buFont typeface="+mj-lt"/>
              <a:buAutoNum type="arabicPeriod"/>
            </a:pPr>
            <a:r>
              <a:rPr lang="en-US" sz="2000" dirty="0">
                <a:solidFill>
                  <a:prstClr val="black"/>
                </a:solidFill>
              </a:rPr>
              <a:t>Change method from ode to </a:t>
            </a:r>
            <a:r>
              <a:rPr lang="en-US" sz="2000" dirty="0" err="1">
                <a:solidFill>
                  <a:prstClr val="black"/>
                </a:solidFill>
              </a:rPr>
              <a:t>ssa</a:t>
            </a:r>
            <a:r>
              <a:rPr lang="en-US" sz="2000" dirty="0">
                <a:solidFill>
                  <a:prstClr val="black"/>
                </a:solidFill>
              </a:rPr>
              <a:t>.</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87596373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111</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6" y="1564616"/>
            <a:ext cx="7715688" cy="5137741"/>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will set R0 to 1.2 and modify the simulate command as follows:</a:t>
            </a:r>
            <a:endParaRPr lang="en-US" sz="2000" dirty="0"/>
          </a:p>
          <a:p>
            <a:pPr marL="457200" indent="-457200">
              <a:buFont typeface="+mj-lt"/>
              <a:buAutoNum type="arabicPeriod"/>
            </a:pPr>
            <a:r>
              <a:rPr lang="en-US" sz="2000" dirty="0">
                <a:solidFill>
                  <a:prstClr val="black"/>
                </a:solidFill>
              </a:rPr>
              <a:t>Change method from ode to </a:t>
            </a:r>
            <a:r>
              <a:rPr lang="en-US" sz="2000" dirty="0" err="1">
                <a:solidFill>
                  <a:prstClr val="black"/>
                </a:solidFill>
              </a:rPr>
              <a:t>ssa</a:t>
            </a:r>
            <a:r>
              <a:rPr lang="en-US" sz="2000" dirty="0">
                <a:solidFill>
                  <a:prstClr val="black"/>
                </a:solidFill>
              </a:rPr>
              <a:t>.</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9474086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112</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6" y="1564616"/>
            <a:ext cx="7715688" cy="5137741"/>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will set R0 to 1.2 and modify the simulate command as follows:</a:t>
            </a:r>
            <a:endParaRPr lang="en-US" sz="2000" dirty="0"/>
          </a:p>
          <a:p>
            <a:pPr marL="457200" indent="-457200">
              <a:buFont typeface="+mj-lt"/>
              <a:buAutoNum type="arabicPeriod"/>
            </a:pPr>
            <a:r>
              <a:rPr lang="en-US" sz="2000" dirty="0">
                <a:solidFill>
                  <a:prstClr val="black"/>
                </a:solidFill>
              </a:rPr>
              <a:t>Change method from ode to </a:t>
            </a:r>
            <a:r>
              <a:rPr lang="en-US" sz="2000" dirty="0" err="1">
                <a:solidFill>
                  <a:prstClr val="black"/>
                </a:solidFill>
              </a:rPr>
              <a:t>ssa</a:t>
            </a:r>
            <a:r>
              <a:rPr lang="en-US" sz="2000" dirty="0">
                <a:solidFill>
                  <a:prstClr val="black"/>
                </a:solidFill>
              </a:rPr>
              <a:t>.</a:t>
            </a:r>
          </a:p>
          <a:p>
            <a:pPr marL="457200" indent="-457200">
              <a:buFont typeface="+mj-lt"/>
              <a:buAutoNum type="arabicPeriod"/>
            </a:pPr>
            <a:r>
              <a:rPr lang="en-US" sz="2000" dirty="0">
                <a:solidFill>
                  <a:prstClr val="black"/>
                </a:solidFill>
              </a:rPr>
              <a:t>Add the parameter seed to the arguments and set its value to 1.</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643558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113</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6" y="1564616"/>
            <a:ext cx="7715688" cy="5137740"/>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will set R0 to 1.2 and modify the simulate command as follows:</a:t>
            </a:r>
            <a:endParaRPr lang="en-US" sz="2000" dirty="0"/>
          </a:p>
          <a:p>
            <a:pPr marL="457200" indent="-457200">
              <a:buFont typeface="+mj-lt"/>
              <a:buAutoNum type="arabicPeriod"/>
            </a:pPr>
            <a:r>
              <a:rPr lang="en-US" sz="2000" dirty="0">
                <a:solidFill>
                  <a:prstClr val="black"/>
                </a:solidFill>
              </a:rPr>
              <a:t>Change method from ode to </a:t>
            </a:r>
            <a:r>
              <a:rPr lang="en-US" sz="2000" dirty="0" err="1">
                <a:solidFill>
                  <a:prstClr val="black"/>
                </a:solidFill>
              </a:rPr>
              <a:t>ssa</a:t>
            </a:r>
            <a:r>
              <a:rPr lang="en-US" sz="2000" dirty="0">
                <a:solidFill>
                  <a:prstClr val="black"/>
                </a:solidFill>
              </a:rPr>
              <a:t>.</a:t>
            </a:r>
          </a:p>
          <a:p>
            <a:pPr marL="457200" indent="-457200">
              <a:buFont typeface="+mj-lt"/>
              <a:buAutoNum type="arabicPeriod"/>
            </a:pPr>
            <a:r>
              <a:rPr lang="en-US" sz="2000" dirty="0">
                <a:solidFill>
                  <a:prstClr val="black"/>
                </a:solidFill>
              </a:rPr>
              <a:t>Add the parameter seed to the arguments and set its value to 1. </a:t>
            </a:r>
          </a:p>
          <a:p>
            <a:pPr marL="457200" lvl="1" indent="0">
              <a:buNone/>
            </a:pPr>
            <a:r>
              <a:rPr lang="en-US" sz="1600" i="1" dirty="0">
                <a:solidFill>
                  <a:prstClr val="black"/>
                </a:solidFill>
              </a:rPr>
              <a:t>This is the value used to seed the random number generator and ensures that we will get the same trajectory each time we run the simulation, which is useful for debugging models.</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05358877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114</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6" y="1564616"/>
            <a:ext cx="7715687" cy="5137740"/>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Here are plots showing stochastic trajectories for three different seed values. </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7575882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115</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6" y="1564616"/>
            <a:ext cx="7715687" cy="5137740"/>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Here are plots showing stochastic trajectories for three different seed values. </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6" name="Rectangle 5">
            <a:extLst>
              <a:ext uri="{FF2B5EF4-FFF2-40B4-BE49-F238E27FC236}">
                <a16:creationId xmlns:a16="http://schemas.microsoft.com/office/drawing/2014/main" id="{E8531CE3-C561-3647-91F8-58B977F49517}"/>
              </a:ext>
            </a:extLst>
          </p:cNvPr>
          <p:cNvSpPr/>
          <p:nvPr/>
        </p:nvSpPr>
        <p:spPr>
          <a:xfrm>
            <a:off x="403672" y="2899564"/>
            <a:ext cx="3568667" cy="147732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b="1" dirty="0">
                <a:solidFill>
                  <a:prstClr val="black"/>
                </a:solidFill>
              </a:rPr>
              <a:t>Exercise:</a:t>
            </a:r>
            <a:r>
              <a:rPr lang="en-US" dirty="0">
                <a:solidFill>
                  <a:prstClr val="black"/>
                </a:solidFill>
              </a:rPr>
              <a:t> </a:t>
            </a:r>
          </a:p>
          <a:p>
            <a:pPr marL="457200" indent="-457200">
              <a:buAutoNum type="alphaLcPeriod"/>
            </a:pPr>
            <a:r>
              <a:rPr lang="en-US" dirty="0">
                <a:solidFill>
                  <a:prstClr val="black"/>
                </a:solidFill>
              </a:rPr>
              <a:t>Make a similar set of plots.</a:t>
            </a:r>
          </a:p>
          <a:p>
            <a:pPr marL="457200" indent="-457200">
              <a:buAutoNum type="alphaLcPeriod"/>
            </a:pPr>
            <a:r>
              <a:rPr lang="en-US" dirty="0">
                <a:solidFill>
                  <a:prstClr val="black"/>
                </a:solidFill>
              </a:rPr>
              <a:t>What happens to the trajectories when you increase R0 to 1.4?</a:t>
            </a:r>
          </a:p>
        </p:txBody>
      </p:sp>
    </p:spTree>
    <p:extLst>
      <p:ext uri="{BB962C8B-B14F-4D97-AF65-F5344CB8AC3E}">
        <p14:creationId xmlns:p14="http://schemas.microsoft.com/office/powerpoint/2010/main" val="36560614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2A12-AFE8-244B-A36B-50C01D178D41}"/>
              </a:ext>
            </a:extLst>
          </p:cNvPr>
          <p:cNvSpPr>
            <a:spLocks noGrp="1"/>
          </p:cNvSpPr>
          <p:nvPr>
            <p:ph type="title"/>
          </p:nvPr>
        </p:nvSpPr>
        <p:spPr/>
        <p:txBody>
          <a:bodyPr>
            <a:normAutofit fontScale="90000"/>
          </a:bodyPr>
          <a:lstStyle/>
          <a:p>
            <a:r>
              <a:rPr lang="en-US" dirty="0"/>
              <a:t>Compare effects of simulation type in one run using </a:t>
            </a:r>
            <a:r>
              <a:rPr lang="en-US" sz="3100" dirty="0" err="1">
                <a:latin typeface="Monaco" pitchFamily="2" charset="77"/>
              </a:rPr>
              <a:t>saveConcentrations</a:t>
            </a:r>
            <a:r>
              <a:rPr lang="en-US" dirty="0"/>
              <a:t> / </a:t>
            </a:r>
            <a:r>
              <a:rPr lang="en-US" sz="3100" dirty="0" err="1">
                <a:latin typeface="Monaco" pitchFamily="2" charset="77"/>
              </a:rPr>
              <a:t>resetConcentrations</a:t>
            </a:r>
            <a:r>
              <a:rPr lang="en-US" dirty="0"/>
              <a:t>.</a:t>
            </a:r>
          </a:p>
        </p:txBody>
      </p:sp>
      <p:sp>
        <p:nvSpPr>
          <p:cNvPr id="3" name="Slide Number Placeholder 2">
            <a:extLst>
              <a:ext uri="{FF2B5EF4-FFF2-40B4-BE49-F238E27FC236}">
                <a16:creationId xmlns:a16="http://schemas.microsoft.com/office/drawing/2014/main" id="{677F34AD-1CFA-6A43-B8A7-B57D294320B5}"/>
              </a:ext>
            </a:extLst>
          </p:cNvPr>
          <p:cNvSpPr>
            <a:spLocks noGrp="1"/>
          </p:cNvSpPr>
          <p:nvPr>
            <p:ph type="sldNum" sz="quarter" idx="12"/>
          </p:nvPr>
        </p:nvSpPr>
        <p:spPr/>
        <p:txBody>
          <a:bodyPr/>
          <a:lstStyle/>
          <a:p>
            <a:fld id="{DB462117-C16E-694E-B71A-62B7DF557822}" type="slidenum">
              <a:rPr lang="en-US" smtClean="0"/>
              <a:t>116</a:t>
            </a:fld>
            <a:endParaRPr lang="en-US"/>
          </a:p>
        </p:txBody>
      </p:sp>
      <p:sp>
        <p:nvSpPr>
          <p:cNvPr id="4" name="Rectangle 3">
            <a:extLst>
              <a:ext uri="{FF2B5EF4-FFF2-40B4-BE49-F238E27FC236}">
                <a16:creationId xmlns:a16="http://schemas.microsoft.com/office/drawing/2014/main" id="{A75FCC73-2C0E-2443-B25A-CADBB63A5B8D}"/>
              </a:ext>
            </a:extLst>
          </p:cNvPr>
          <p:cNvSpPr/>
          <p:nvPr/>
        </p:nvSpPr>
        <p:spPr>
          <a:xfrm>
            <a:off x="2390454" y="2618417"/>
            <a:ext cx="10515599" cy="1477328"/>
          </a:xfrm>
          <a:prstGeom prst="rect">
            <a:avLst/>
          </a:prstGeom>
        </p:spPr>
        <p:txBody>
          <a:bodyPr wrap="square">
            <a:spAutoFit/>
          </a:bodyPr>
          <a:lstStyle/>
          <a:p>
            <a:r>
              <a:rPr lang="en-US" dirty="0">
                <a:solidFill>
                  <a:srgbClr val="9E9E9E"/>
                </a:solidFill>
                <a:latin typeface="Monaco" pitchFamily="2" charset="77"/>
              </a:rPr>
              <a:t># Actions</a:t>
            </a:r>
          </a:p>
          <a:p>
            <a:r>
              <a:rPr lang="en-US" dirty="0" err="1">
                <a:solidFill>
                  <a:srgbClr val="0000FF"/>
                </a:solidFill>
                <a:latin typeface="Monaco" pitchFamily="2" charset="77"/>
              </a:rPr>
              <a:t>saveConcentrations</a:t>
            </a:r>
            <a:r>
              <a:rPr lang="en-US" dirty="0">
                <a:solidFill>
                  <a:srgbClr val="000000"/>
                </a:solidFill>
                <a:latin typeface="Monaco" pitchFamily="2" charset="77"/>
              </a:rPr>
              <a:t>()</a:t>
            </a:r>
            <a:endParaRPr lang="en-US" dirty="0">
              <a:solidFill>
                <a:srgbClr val="0000FF"/>
              </a:solidFill>
              <a:latin typeface="Monaco" pitchFamily="2" charset="77"/>
            </a:endParaRPr>
          </a:p>
          <a:p>
            <a:r>
              <a:rPr lang="en-US" dirty="0">
                <a:solidFill>
                  <a:srgbClr val="0000FF"/>
                </a:solidFill>
                <a:latin typeface="Monaco" pitchFamily="2" charset="77"/>
              </a:rPr>
              <a:t>simulate</a:t>
            </a:r>
            <a:r>
              <a:rPr lang="en-US" dirty="0">
                <a:solidFill>
                  <a:srgbClr val="000000"/>
                </a:solidFill>
                <a:latin typeface="Monaco" pitchFamily="2" charset="77"/>
              </a:rPr>
              <a:t>({</a:t>
            </a:r>
            <a:r>
              <a:rPr lang="en-US" dirty="0">
                <a:solidFill>
                  <a:srgbClr val="8B2323"/>
                </a:solidFill>
                <a:latin typeface="Monaco" pitchFamily="2" charset="77"/>
              </a:rPr>
              <a:t>method</a:t>
            </a:r>
            <a:r>
              <a:rPr lang="en-US" dirty="0">
                <a:solidFill>
                  <a:srgbClr val="000000"/>
                </a:solidFill>
                <a:latin typeface="Monaco" pitchFamily="2" charset="77"/>
              </a:rPr>
              <a:t>=&gt;"</a:t>
            </a:r>
            <a:r>
              <a:rPr lang="en-US" dirty="0" err="1">
                <a:solidFill>
                  <a:srgbClr val="8B2323"/>
                </a:solidFill>
                <a:latin typeface="Monaco" pitchFamily="2" charset="77"/>
              </a:rPr>
              <a:t>ode</a:t>
            </a:r>
            <a:r>
              <a:rPr lang="en-US" dirty="0" err="1">
                <a:solidFill>
                  <a:srgbClr val="000000"/>
                </a:solidFill>
                <a:latin typeface="Monaco" pitchFamily="2" charset="77"/>
              </a:rPr>
              <a:t>",</a:t>
            </a:r>
            <a:r>
              <a:rPr lang="en-US" dirty="0" err="1">
                <a:solidFill>
                  <a:srgbClr val="8B2323"/>
                </a:solidFill>
                <a:latin typeface="Monaco" pitchFamily="2" charset="77"/>
              </a:rPr>
              <a:t>suffix</a:t>
            </a:r>
            <a:r>
              <a:rPr lang="en-US" dirty="0">
                <a:solidFill>
                  <a:srgbClr val="000000"/>
                </a:solidFill>
                <a:latin typeface="Monaco" pitchFamily="2" charset="77"/>
              </a:rPr>
              <a:t>=&gt;"</a:t>
            </a:r>
            <a:r>
              <a:rPr lang="en-US" dirty="0">
                <a:solidFill>
                  <a:srgbClr val="8B2323"/>
                </a:solidFill>
                <a:latin typeface="Monaco" pitchFamily="2" charset="77"/>
              </a:rPr>
              <a:t>ode</a:t>
            </a:r>
            <a:r>
              <a:rPr lang="en-US" dirty="0">
                <a:solidFill>
                  <a:srgbClr val="000000"/>
                </a:solidFill>
                <a:latin typeface="Monaco" pitchFamily="2" charset="77"/>
              </a:rPr>
              <a:t>",</a:t>
            </a:r>
            <a:r>
              <a:rPr lang="en-US" dirty="0" err="1">
                <a:solidFill>
                  <a:srgbClr val="8B2323"/>
                </a:solidFill>
                <a:latin typeface="Monaco" pitchFamily="2" charset="77"/>
              </a:rPr>
              <a:t>t_end</a:t>
            </a:r>
            <a:r>
              <a:rPr lang="en-US" dirty="0">
                <a:solidFill>
                  <a:srgbClr val="000000"/>
                </a:solidFill>
                <a:latin typeface="Monaco" pitchFamily="2" charset="77"/>
              </a:rPr>
              <a:t>=&gt;30,</a:t>
            </a:r>
            <a:r>
              <a:rPr lang="en-US" dirty="0">
                <a:solidFill>
                  <a:srgbClr val="8B2323"/>
                </a:solidFill>
                <a:latin typeface="Monaco" pitchFamily="2" charset="77"/>
              </a:rPr>
              <a:t>n_steps</a:t>
            </a:r>
            <a:r>
              <a:rPr lang="en-US" dirty="0">
                <a:solidFill>
                  <a:srgbClr val="000000"/>
                </a:solidFill>
                <a:latin typeface="Monaco" pitchFamily="2" charset="77"/>
              </a:rPr>
              <a:t>=&gt;200})</a:t>
            </a:r>
            <a:endParaRPr lang="en-US" dirty="0">
              <a:solidFill>
                <a:srgbClr val="8B2323"/>
              </a:solidFill>
              <a:latin typeface="Monaco" pitchFamily="2" charset="77"/>
            </a:endParaRPr>
          </a:p>
          <a:p>
            <a:r>
              <a:rPr lang="en-US" dirty="0" err="1">
                <a:solidFill>
                  <a:srgbClr val="0000FF"/>
                </a:solidFill>
                <a:latin typeface="Monaco" pitchFamily="2" charset="77"/>
              </a:rPr>
              <a:t>resetConcentrations</a:t>
            </a:r>
            <a:r>
              <a:rPr lang="en-US" dirty="0">
                <a:solidFill>
                  <a:srgbClr val="000000"/>
                </a:solidFill>
                <a:latin typeface="Monaco" pitchFamily="2" charset="77"/>
              </a:rPr>
              <a:t>()</a:t>
            </a:r>
            <a:endParaRPr lang="en-US" dirty="0">
              <a:solidFill>
                <a:srgbClr val="0000FF"/>
              </a:solidFill>
              <a:latin typeface="Monaco" pitchFamily="2" charset="77"/>
            </a:endParaRPr>
          </a:p>
          <a:p>
            <a:r>
              <a:rPr lang="en-US" dirty="0">
                <a:solidFill>
                  <a:srgbClr val="0000FF"/>
                </a:solidFill>
                <a:latin typeface="Monaco" pitchFamily="2" charset="77"/>
              </a:rPr>
              <a:t>simulate</a:t>
            </a:r>
            <a:r>
              <a:rPr lang="en-US" dirty="0">
                <a:solidFill>
                  <a:srgbClr val="000000"/>
                </a:solidFill>
                <a:latin typeface="Monaco" pitchFamily="2" charset="77"/>
              </a:rPr>
              <a:t>({</a:t>
            </a:r>
            <a:r>
              <a:rPr lang="en-US" dirty="0">
                <a:solidFill>
                  <a:srgbClr val="8B2323"/>
                </a:solidFill>
                <a:latin typeface="Monaco" pitchFamily="2" charset="77"/>
              </a:rPr>
              <a:t>method</a:t>
            </a:r>
            <a:r>
              <a:rPr lang="en-US" dirty="0">
                <a:solidFill>
                  <a:srgbClr val="000000"/>
                </a:solidFill>
                <a:latin typeface="Monaco" pitchFamily="2" charset="77"/>
              </a:rPr>
              <a:t>=&gt;"</a:t>
            </a:r>
            <a:r>
              <a:rPr lang="en-US" dirty="0" err="1">
                <a:solidFill>
                  <a:srgbClr val="8B2323"/>
                </a:solidFill>
                <a:latin typeface="Monaco" pitchFamily="2" charset="77"/>
              </a:rPr>
              <a:t>ssa</a:t>
            </a:r>
            <a:r>
              <a:rPr lang="en-US" dirty="0">
                <a:solidFill>
                  <a:srgbClr val="000000"/>
                </a:solidFill>
                <a:latin typeface="Monaco" pitchFamily="2" charset="77"/>
              </a:rPr>
              <a:t>",</a:t>
            </a:r>
            <a:r>
              <a:rPr lang="en-US" dirty="0">
                <a:solidFill>
                  <a:srgbClr val="8B2323"/>
                </a:solidFill>
                <a:latin typeface="Monaco" pitchFamily="2" charset="77"/>
              </a:rPr>
              <a:t>suffix</a:t>
            </a:r>
            <a:r>
              <a:rPr lang="en-US" dirty="0">
                <a:solidFill>
                  <a:srgbClr val="000000"/>
                </a:solidFill>
                <a:latin typeface="Monaco" pitchFamily="2" charset="77"/>
              </a:rPr>
              <a:t>=&gt;"</a:t>
            </a:r>
            <a:r>
              <a:rPr lang="en-US" dirty="0" err="1">
                <a:solidFill>
                  <a:srgbClr val="8B2323"/>
                </a:solidFill>
                <a:latin typeface="Monaco" pitchFamily="2" charset="77"/>
              </a:rPr>
              <a:t>ssa</a:t>
            </a:r>
            <a:r>
              <a:rPr lang="en-US" dirty="0">
                <a:solidFill>
                  <a:srgbClr val="000000"/>
                </a:solidFill>
                <a:latin typeface="Monaco" pitchFamily="2" charset="77"/>
              </a:rPr>
              <a:t>",</a:t>
            </a:r>
            <a:r>
              <a:rPr lang="en-US" dirty="0" err="1">
                <a:solidFill>
                  <a:srgbClr val="8B2323"/>
                </a:solidFill>
                <a:latin typeface="Monaco" pitchFamily="2" charset="77"/>
              </a:rPr>
              <a:t>t_end</a:t>
            </a:r>
            <a:r>
              <a:rPr lang="en-US" dirty="0">
                <a:solidFill>
                  <a:srgbClr val="000000"/>
                </a:solidFill>
                <a:latin typeface="Monaco" pitchFamily="2" charset="77"/>
              </a:rPr>
              <a:t>=&gt;30,</a:t>
            </a:r>
            <a:r>
              <a:rPr lang="en-US" dirty="0">
                <a:solidFill>
                  <a:srgbClr val="8B2323"/>
                </a:solidFill>
                <a:latin typeface="Monaco" pitchFamily="2" charset="77"/>
              </a:rPr>
              <a:t>n_steps</a:t>
            </a:r>
            <a:r>
              <a:rPr lang="en-US" dirty="0">
                <a:solidFill>
                  <a:srgbClr val="000000"/>
                </a:solidFill>
                <a:latin typeface="Monaco" pitchFamily="2" charset="77"/>
              </a:rPr>
              <a:t>=&gt;200,</a:t>
            </a:r>
            <a:r>
              <a:rPr lang="en-US" dirty="0">
                <a:solidFill>
                  <a:srgbClr val="800080"/>
                </a:solidFill>
                <a:latin typeface="Monaco" pitchFamily="2" charset="77"/>
              </a:rPr>
              <a:t>seed</a:t>
            </a:r>
            <a:r>
              <a:rPr lang="en-US" dirty="0">
                <a:solidFill>
                  <a:srgbClr val="000000"/>
                </a:solidFill>
                <a:latin typeface="Monaco" pitchFamily="2" charset="77"/>
              </a:rPr>
              <a:t>=&gt;1})</a:t>
            </a:r>
            <a:endParaRPr lang="en-US" dirty="0">
              <a:solidFill>
                <a:srgbClr val="8B2323"/>
              </a:solidFill>
              <a:effectLst/>
              <a:latin typeface="Monaco" pitchFamily="2" charset="77"/>
            </a:endParaRPr>
          </a:p>
        </p:txBody>
      </p:sp>
      <p:sp>
        <p:nvSpPr>
          <p:cNvPr id="5" name="TextBox 4">
            <a:extLst>
              <a:ext uri="{FF2B5EF4-FFF2-40B4-BE49-F238E27FC236}">
                <a16:creationId xmlns:a16="http://schemas.microsoft.com/office/drawing/2014/main" id="{D9B4B34D-3135-F840-B9FF-47239337009A}"/>
              </a:ext>
            </a:extLst>
          </p:cNvPr>
          <p:cNvSpPr txBox="1"/>
          <p:nvPr/>
        </p:nvSpPr>
        <p:spPr>
          <a:xfrm>
            <a:off x="6199598" y="1806758"/>
            <a:ext cx="1808251" cy="1200329"/>
          </a:xfrm>
          <a:prstGeom prst="rect">
            <a:avLst/>
          </a:prstGeom>
          <a:noFill/>
        </p:spPr>
        <p:txBody>
          <a:bodyPr wrap="square" rtlCol="0">
            <a:spAutoFit/>
          </a:bodyPr>
          <a:lstStyle/>
          <a:p>
            <a:r>
              <a:rPr lang="en-US" dirty="0"/>
              <a:t>Saves initial concentration values for future use.</a:t>
            </a:r>
          </a:p>
        </p:txBody>
      </p:sp>
      <p:cxnSp>
        <p:nvCxnSpPr>
          <p:cNvPr id="7" name="Straight Arrow Connector 6">
            <a:extLst>
              <a:ext uri="{FF2B5EF4-FFF2-40B4-BE49-F238E27FC236}">
                <a16:creationId xmlns:a16="http://schemas.microsoft.com/office/drawing/2014/main" id="{EF83E051-767F-F94C-B1EA-5B124A790A8A}"/>
              </a:ext>
            </a:extLst>
          </p:cNvPr>
          <p:cNvCxnSpPr>
            <a:stCxn id="5" idx="1"/>
          </p:cNvCxnSpPr>
          <p:nvPr/>
        </p:nvCxnSpPr>
        <p:spPr>
          <a:xfrm flipH="1">
            <a:off x="5280917" y="2406923"/>
            <a:ext cx="918681" cy="5623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D81E7B6-B3A9-CF46-AE7A-2B32B8654FC4}"/>
              </a:ext>
            </a:extLst>
          </p:cNvPr>
          <p:cNvCxnSpPr>
            <a:cxnSpLocks/>
          </p:cNvCxnSpPr>
          <p:nvPr/>
        </p:nvCxnSpPr>
        <p:spPr>
          <a:xfrm flipV="1">
            <a:off x="1975207" y="3678149"/>
            <a:ext cx="466617" cy="4839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C3F3A53-E987-2F46-A993-AC60DADA53B5}"/>
              </a:ext>
            </a:extLst>
          </p:cNvPr>
          <p:cNvSpPr txBox="1"/>
          <p:nvPr/>
        </p:nvSpPr>
        <p:spPr>
          <a:xfrm>
            <a:off x="1339921" y="4293104"/>
            <a:ext cx="2913580" cy="923330"/>
          </a:xfrm>
          <a:prstGeom prst="rect">
            <a:avLst/>
          </a:prstGeom>
          <a:noFill/>
        </p:spPr>
        <p:txBody>
          <a:bodyPr wrap="square" rtlCol="0">
            <a:spAutoFit/>
          </a:bodyPr>
          <a:lstStyle/>
          <a:p>
            <a:r>
              <a:rPr lang="en-US" dirty="0"/>
              <a:t>Restores the initial concentrations from before the ODE simulation. </a:t>
            </a:r>
          </a:p>
        </p:txBody>
      </p:sp>
    </p:spTree>
    <p:extLst>
      <p:ext uri="{BB962C8B-B14F-4D97-AF65-F5344CB8AC3E}">
        <p14:creationId xmlns:p14="http://schemas.microsoft.com/office/powerpoint/2010/main" val="7281302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2A12-AFE8-244B-A36B-50C01D178D41}"/>
              </a:ext>
            </a:extLst>
          </p:cNvPr>
          <p:cNvSpPr>
            <a:spLocks noGrp="1"/>
          </p:cNvSpPr>
          <p:nvPr>
            <p:ph type="title"/>
          </p:nvPr>
        </p:nvSpPr>
        <p:spPr/>
        <p:txBody>
          <a:bodyPr>
            <a:normAutofit fontScale="90000"/>
          </a:bodyPr>
          <a:lstStyle/>
          <a:p>
            <a:r>
              <a:rPr lang="en-US" dirty="0"/>
              <a:t>Compare effects of simulation type in one run using </a:t>
            </a:r>
            <a:r>
              <a:rPr lang="en-US" sz="3100" dirty="0" err="1">
                <a:latin typeface="Monaco" pitchFamily="2" charset="77"/>
              </a:rPr>
              <a:t>saveConcentrations</a:t>
            </a:r>
            <a:r>
              <a:rPr lang="en-US" dirty="0"/>
              <a:t> / </a:t>
            </a:r>
            <a:r>
              <a:rPr lang="en-US" sz="3100" dirty="0" err="1">
                <a:latin typeface="Monaco" pitchFamily="2" charset="77"/>
              </a:rPr>
              <a:t>resetConcentrations</a:t>
            </a:r>
            <a:r>
              <a:rPr lang="en-US" dirty="0"/>
              <a:t>.</a:t>
            </a:r>
          </a:p>
        </p:txBody>
      </p:sp>
      <p:sp>
        <p:nvSpPr>
          <p:cNvPr id="3" name="Slide Number Placeholder 2">
            <a:extLst>
              <a:ext uri="{FF2B5EF4-FFF2-40B4-BE49-F238E27FC236}">
                <a16:creationId xmlns:a16="http://schemas.microsoft.com/office/drawing/2014/main" id="{677F34AD-1CFA-6A43-B8A7-B57D294320B5}"/>
              </a:ext>
            </a:extLst>
          </p:cNvPr>
          <p:cNvSpPr>
            <a:spLocks noGrp="1"/>
          </p:cNvSpPr>
          <p:nvPr>
            <p:ph type="sldNum" sz="quarter" idx="12"/>
          </p:nvPr>
        </p:nvSpPr>
        <p:spPr/>
        <p:txBody>
          <a:bodyPr/>
          <a:lstStyle/>
          <a:p>
            <a:fld id="{DB462117-C16E-694E-B71A-62B7DF557822}" type="slidenum">
              <a:rPr lang="en-US" smtClean="0"/>
              <a:t>117</a:t>
            </a:fld>
            <a:endParaRPr lang="en-US"/>
          </a:p>
        </p:txBody>
      </p:sp>
      <p:sp>
        <p:nvSpPr>
          <p:cNvPr id="4" name="Rectangle 3">
            <a:extLst>
              <a:ext uri="{FF2B5EF4-FFF2-40B4-BE49-F238E27FC236}">
                <a16:creationId xmlns:a16="http://schemas.microsoft.com/office/drawing/2014/main" id="{A75FCC73-2C0E-2443-B25A-CADBB63A5B8D}"/>
              </a:ext>
            </a:extLst>
          </p:cNvPr>
          <p:cNvSpPr/>
          <p:nvPr/>
        </p:nvSpPr>
        <p:spPr>
          <a:xfrm>
            <a:off x="2390454" y="2618417"/>
            <a:ext cx="10515599" cy="1477328"/>
          </a:xfrm>
          <a:prstGeom prst="rect">
            <a:avLst/>
          </a:prstGeom>
        </p:spPr>
        <p:txBody>
          <a:bodyPr wrap="square">
            <a:spAutoFit/>
          </a:bodyPr>
          <a:lstStyle/>
          <a:p>
            <a:r>
              <a:rPr lang="en-US" dirty="0">
                <a:solidFill>
                  <a:srgbClr val="9E9E9E"/>
                </a:solidFill>
                <a:latin typeface="Monaco" pitchFamily="2" charset="77"/>
              </a:rPr>
              <a:t># Actions</a:t>
            </a:r>
          </a:p>
          <a:p>
            <a:r>
              <a:rPr lang="en-US" dirty="0" err="1">
                <a:solidFill>
                  <a:srgbClr val="0000FF"/>
                </a:solidFill>
                <a:latin typeface="Monaco" pitchFamily="2" charset="77"/>
              </a:rPr>
              <a:t>saveConcentrations</a:t>
            </a:r>
            <a:r>
              <a:rPr lang="en-US" dirty="0">
                <a:solidFill>
                  <a:srgbClr val="000000"/>
                </a:solidFill>
                <a:latin typeface="Monaco" pitchFamily="2" charset="77"/>
              </a:rPr>
              <a:t>()</a:t>
            </a:r>
            <a:endParaRPr lang="en-US" dirty="0">
              <a:solidFill>
                <a:srgbClr val="0000FF"/>
              </a:solidFill>
              <a:latin typeface="Monaco" pitchFamily="2" charset="77"/>
            </a:endParaRPr>
          </a:p>
          <a:p>
            <a:r>
              <a:rPr lang="en-US" dirty="0">
                <a:solidFill>
                  <a:srgbClr val="0000FF"/>
                </a:solidFill>
                <a:latin typeface="Monaco" pitchFamily="2" charset="77"/>
              </a:rPr>
              <a:t>simulate</a:t>
            </a:r>
            <a:r>
              <a:rPr lang="en-US" dirty="0">
                <a:solidFill>
                  <a:srgbClr val="000000"/>
                </a:solidFill>
                <a:latin typeface="Monaco" pitchFamily="2" charset="77"/>
              </a:rPr>
              <a:t>({</a:t>
            </a:r>
            <a:r>
              <a:rPr lang="en-US" dirty="0">
                <a:solidFill>
                  <a:srgbClr val="8B2323"/>
                </a:solidFill>
                <a:latin typeface="Monaco" pitchFamily="2" charset="77"/>
              </a:rPr>
              <a:t>method</a:t>
            </a:r>
            <a:r>
              <a:rPr lang="en-US" dirty="0">
                <a:solidFill>
                  <a:srgbClr val="000000"/>
                </a:solidFill>
                <a:latin typeface="Monaco" pitchFamily="2" charset="77"/>
              </a:rPr>
              <a:t>=&gt;"</a:t>
            </a:r>
            <a:r>
              <a:rPr lang="en-US" dirty="0" err="1">
                <a:solidFill>
                  <a:srgbClr val="8B2323"/>
                </a:solidFill>
                <a:latin typeface="Monaco" pitchFamily="2" charset="77"/>
              </a:rPr>
              <a:t>ode</a:t>
            </a:r>
            <a:r>
              <a:rPr lang="en-US" dirty="0" err="1">
                <a:solidFill>
                  <a:srgbClr val="000000"/>
                </a:solidFill>
                <a:latin typeface="Monaco" pitchFamily="2" charset="77"/>
              </a:rPr>
              <a:t>",</a:t>
            </a:r>
            <a:r>
              <a:rPr lang="en-US" dirty="0" err="1">
                <a:solidFill>
                  <a:srgbClr val="8B2323"/>
                </a:solidFill>
                <a:latin typeface="Monaco" pitchFamily="2" charset="77"/>
              </a:rPr>
              <a:t>suffix</a:t>
            </a:r>
            <a:r>
              <a:rPr lang="en-US" dirty="0">
                <a:solidFill>
                  <a:srgbClr val="000000"/>
                </a:solidFill>
                <a:latin typeface="Monaco" pitchFamily="2" charset="77"/>
              </a:rPr>
              <a:t>=&gt;"</a:t>
            </a:r>
            <a:r>
              <a:rPr lang="en-US" dirty="0">
                <a:solidFill>
                  <a:srgbClr val="8B2323"/>
                </a:solidFill>
                <a:latin typeface="Monaco" pitchFamily="2" charset="77"/>
              </a:rPr>
              <a:t>ode</a:t>
            </a:r>
            <a:r>
              <a:rPr lang="en-US" dirty="0">
                <a:solidFill>
                  <a:srgbClr val="000000"/>
                </a:solidFill>
                <a:latin typeface="Monaco" pitchFamily="2" charset="77"/>
              </a:rPr>
              <a:t>",</a:t>
            </a:r>
            <a:r>
              <a:rPr lang="en-US" dirty="0" err="1">
                <a:solidFill>
                  <a:srgbClr val="8B2323"/>
                </a:solidFill>
                <a:latin typeface="Monaco" pitchFamily="2" charset="77"/>
              </a:rPr>
              <a:t>t_end</a:t>
            </a:r>
            <a:r>
              <a:rPr lang="en-US" dirty="0">
                <a:solidFill>
                  <a:srgbClr val="000000"/>
                </a:solidFill>
                <a:latin typeface="Monaco" pitchFamily="2" charset="77"/>
              </a:rPr>
              <a:t>=&gt;30,</a:t>
            </a:r>
            <a:r>
              <a:rPr lang="en-US" dirty="0">
                <a:solidFill>
                  <a:srgbClr val="8B2323"/>
                </a:solidFill>
                <a:latin typeface="Monaco" pitchFamily="2" charset="77"/>
              </a:rPr>
              <a:t>n_steps</a:t>
            </a:r>
            <a:r>
              <a:rPr lang="en-US" dirty="0">
                <a:solidFill>
                  <a:srgbClr val="000000"/>
                </a:solidFill>
                <a:latin typeface="Monaco" pitchFamily="2" charset="77"/>
              </a:rPr>
              <a:t>=&gt;200})</a:t>
            </a:r>
            <a:endParaRPr lang="en-US" dirty="0">
              <a:solidFill>
                <a:srgbClr val="8B2323"/>
              </a:solidFill>
              <a:latin typeface="Monaco" pitchFamily="2" charset="77"/>
            </a:endParaRPr>
          </a:p>
          <a:p>
            <a:r>
              <a:rPr lang="en-US" dirty="0" err="1">
                <a:solidFill>
                  <a:srgbClr val="0000FF"/>
                </a:solidFill>
                <a:latin typeface="Monaco" pitchFamily="2" charset="77"/>
              </a:rPr>
              <a:t>resetConcentrations</a:t>
            </a:r>
            <a:r>
              <a:rPr lang="en-US" dirty="0">
                <a:solidFill>
                  <a:srgbClr val="000000"/>
                </a:solidFill>
                <a:latin typeface="Monaco" pitchFamily="2" charset="77"/>
              </a:rPr>
              <a:t>()</a:t>
            </a:r>
            <a:endParaRPr lang="en-US" dirty="0">
              <a:solidFill>
                <a:srgbClr val="0000FF"/>
              </a:solidFill>
              <a:latin typeface="Monaco" pitchFamily="2" charset="77"/>
            </a:endParaRPr>
          </a:p>
          <a:p>
            <a:r>
              <a:rPr lang="en-US" dirty="0">
                <a:solidFill>
                  <a:srgbClr val="0000FF"/>
                </a:solidFill>
                <a:latin typeface="Monaco" pitchFamily="2" charset="77"/>
              </a:rPr>
              <a:t>simulate</a:t>
            </a:r>
            <a:r>
              <a:rPr lang="en-US" dirty="0">
                <a:solidFill>
                  <a:srgbClr val="000000"/>
                </a:solidFill>
                <a:latin typeface="Monaco" pitchFamily="2" charset="77"/>
              </a:rPr>
              <a:t>({</a:t>
            </a:r>
            <a:r>
              <a:rPr lang="en-US" dirty="0">
                <a:solidFill>
                  <a:srgbClr val="8B2323"/>
                </a:solidFill>
                <a:latin typeface="Monaco" pitchFamily="2" charset="77"/>
              </a:rPr>
              <a:t>method</a:t>
            </a:r>
            <a:r>
              <a:rPr lang="en-US" dirty="0">
                <a:solidFill>
                  <a:srgbClr val="000000"/>
                </a:solidFill>
                <a:latin typeface="Monaco" pitchFamily="2" charset="77"/>
              </a:rPr>
              <a:t>=&gt;"</a:t>
            </a:r>
            <a:r>
              <a:rPr lang="en-US" dirty="0" err="1">
                <a:solidFill>
                  <a:srgbClr val="8B2323"/>
                </a:solidFill>
                <a:latin typeface="Monaco" pitchFamily="2" charset="77"/>
              </a:rPr>
              <a:t>ssa</a:t>
            </a:r>
            <a:r>
              <a:rPr lang="en-US" dirty="0">
                <a:solidFill>
                  <a:srgbClr val="000000"/>
                </a:solidFill>
                <a:latin typeface="Monaco" pitchFamily="2" charset="77"/>
              </a:rPr>
              <a:t>",</a:t>
            </a:r>
            <a:r>
              <a:rPr lang="en-US" dirty="0">
                <a:solidFill>
                  <a:srgbClr val="8B2323"/>
                </a:solidFill>
                <a:latin typeface="Monaco" pitchFamily="2" charset="77"/>
              </a:rPr>
              <a:t>suffix</a:t>
            </a:r>
            <a:r>
              <a:rPr lang="en-US" dirty="0">
                <a:solidFill>
                  <a:srgbClr val="000000"/>
                </a:solidFill>
                <a:latin typeface="Monaco" pitchFamily="2" charset="77"/>
              </a:rPr>
              <a:t>=&gt;"</a:t>
            </a:r>
            <a:r>
              <a:rPr lang="en-US" dirty="0" err="1">
                <a:solidFill>
                  <a:srgbClr val="8B2323"/>
                </a:solidFill>
                <a:latin typeface="Monaco" pitchFamily="2" charset="77"/>
              </a:rPr>
              <a:t>ssa</a:t>
            </a:r>
            <a:r>
              <a:rPr lang="en-US" dirty="0">
                <a:solidFill>
                  <a:srgbClr val="000000"/>
                </a:solidFill>
                <a:latin typeface="Monaco" pitchFamily="2" charset="77"/>
              </a:rPr>
              <a:t>",</a:t>
            </a:r>
            <a:r>
              <a:rPr lang="en-US" dirty="0" err="1">
                <a:solidFill>
                  <a:srgbClr val="8B2323"/>
                </a:solidFill>
                <a:latin typeface="Monaco" pitchFamily="2" charset="77"/>
              </a:rPr>
              <a:t>t_end</a:t>
            </a:r>
            <a:r>
              <a:rPr lang="en-US" dirty="0">
                <a:solidFill>
                  <a:srgbClr val="000000"/>
                </a:solidFill>
                <a:latin typeface="Monaco" pitchFamily="2" charset="77"/>
              </a:rPr>
              <a:t>=&gt;30,</a:t>
            </a:r>
            <a:r>
              <a:rPr lang="en-US" dirty="0">
                <a:solidFill>
                  <a:srgbClr val="8B2323"/>
                </a:solidFill>
                <a:latin typeface="Monaco" pitchFamily="2" charset="77"/>
              </a:rPr>
              <a:t>n_steps</a:t>
            </a:r>
            <a:r>
              <a:rPr lang="en-US" dirty="0">
                <a:solidFill>
                  <a:srgbClr val="000000"/>
                </a:solidFill>
                <a:latin typeface="Monaco" pitchFamily="2" charset="77"/>
              </a:rPr>
              <a:t>=&gt;200,</a:t>
            </a:r>
            <a:r>
              <a:rPr lang="en-US" dirty="0">
                <a:solidFill>
                  <a:srgbClr val="800080"/>
                </a:solidFill>
                <a:latin typeface="Monaco" pitchFamily="2" charset="77"/>
              </a:rPr>
              <a:t>seed</a:t>
            </a:r>
            <a:r>
              <a:rPr lang="en-US" dirty="0">
                <a:solidFill>
                  <a:srgbClr val="000000"/>
                </a:solidFill>
                <a:latin typeface="Monaco" pitchFamily="2" charset="77"/>
              </a:rPr>
              <a:t>=&gt;1})</a:t>
            </a:r>
            <a:endParaRPr lang="en-US" dirty="0">
              <a:solidFill>
                <a:srgbClr val="8B2323"/>
              </a:solidFill>
              <a:effectLst/>
              <a:latin typeface="Monaco" pitchFamily="2" charset="77"/>
            </a:endParaRPr>
          </a:p>
        </p:txBody>
      </p:sp>
      <p:sp>
        <p:nvSpPr>
          <p:cNvPr id="5" name="TextBox 4">
            <a:extLst>
              <a:ext uri="{FF2B5EF4-FFF2-40B4-BE49-F238E27FC236}">
                <a16:creationId xmlns:a16="http://schemas.microsoft.com/office/drawing/2014/main" id="{D9B4B34D-3135-F840-B9FF-47239337009A}"/>
              </a:ext>
            </a:extLst>
          </p:cNvPr>
          <p:cNvSpPr txBox="1"/>
          <p:nvPr/>
        </p:nvSpPr>
        <p:spPr>
          <a:xfrm>
            <a:off x="3120776" y="4561809"/>
            <a:ext cx="6177336" cy="646331"/>
          </a:xfrm>
          <a:prstGeom prst="rect">
            <a:avLst/>
          </a:prstGeom>
          <a:noFill/>
        </p:spPr>
        <p:txBody>
          <a:bodyPr wrap="square" rtlCol="0">
            <a:spAutoFit/>
          </a:bodyPr>
          <a:lstStyle/>
          <a:p>
            <a:r>
              <a:rPr lang="en-US" dirty="0"/>
              <a:t>Adds this string to output file names for each simulation so that results can be plotted separately .</a:t>
            </a:r>
          </a:p>
        </p:txBody>
      </p:sp>
      <p:cxnSp>
        <p:nvCxnSpPr>
          <p:cNvPr id="8" name="Straight Arrow Connector 7">
            <a:extLst>
              <a:ext uri="{FF2B5EF4-FFF2-40B4-BE49-F238E27FC236}">
                <a16:creationId xmlns:a16="http://schemas.microsoft.com/office/drawing/2014/main" id="{1D81E7B6-B3A9-CF46-AE7A-2B32B8654FC4}"/>
              </a:ext>
            </a:extLst>
          </p:cNvPr>
          <p:cNvCxnSpPr>
            <a:cxnSpLocks/>
          </p:cNvCxnSpPr>
          <p:nvPr/>
        </p:nvCxnSpPr>
        <p:spPr>
          <a:xfrm flipV="1">
            <a:off x="5609690" y="4086806"/>
            <a:ext cx="486310" cy="475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71FC10-B6F9-BC48-9E63-729FBC352B50}"/>
              </a:ext>
            </a:extLst>
          </p:cNvPr>
          <p:cNvCxnSpPr>
            <a:cxnSpLocks/>
          </p:cNvCxnSpPr>
          <p:nvPr/>
        </p:nvCxnSpPr>
        <p:spPr>
          <a:xfrm flipV="1">
            <a:off x="5609690" y="3513762"/>
            <a:ext cx="164386" cy="10480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106218F-B01D-D849-A691-259EB85F1794}"/>
              </a:ext>
            </a:extLst>
          </p:cNvPr>
          <p:cNvCxnSpPr/>
          <p:nvPr/>
        </p:nvCxnSpPr>
        <p:spPr>
          <a:xfrm flipH="1">
            <a:off x="5780927" y="3480370"/>
            <a:ext cx="794535"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0473F11C-CCE2-6A45-BF65-FEFD679262AD}"/>
              </a:ext>
            </a:extLst>
          </p:cNvPr>
          <p:cNvCxnSpPr/>
          <p:nvPr/>
        </p:nvCxnSpPr>
        <p:spPr>
          <a:xfrm flipH="1">
            <a:off x="5774076" y="4023230"/>
            <a:ext cx="794535" cy="0"/>
          </a:xfrm>
          <a:prstGeom prst="line">
            <a:avLst/>
          </a:prstGeom>
          <a:ln w="28575"/>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520294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E43E-4D55-2E4A-976B-9D657355D44F}"/>
              </a:ext>
            </a:extLst>
          </p:cNvPr>
          <p:cNvSpPr>
            <a:spLocks noGrp="1"/>
          </p:cNvSpPr>
          <p:nvPr>
            <p:ph type="title"/>
          </p:nvPr>
        </p:nvSpPr>
        <p:spPr/>
        <p:txBody>
          <a:bodyPr/>
          <a:lstStyle/>
          <a:p>
            <a:r>
              <a:rPr lang="en-US" dirty="0"/>
              <a:t>Convert SIR model into predator-prey model (</a:t>
            </a:r>
            <a:r>
              <a:rPr lang="en-US" dirty="0" err="1"/>
              <a:t>Lotka</a:t>
            </a:r>
            <a:r>
              <a:rPr lang="en-US" dirty="0"/>
              <a:t>-Volterra)</a:t>
            </a:r>
          </a:p>
        </p:txBody>
      </p:sp>
      <p:sp>
        <p:nvSpPr>
          <p:cNvPr id="3" name="Slide Number Placeholder 2">
            <a:extLst>
              <a:ext uri="{FF2B5EF4-FFF2-40B4-BE49-F238E27FC236}">
                <a16:creationId xmlns:a16="http://schemas.microsoft.com/office/drawing/2014/main" id="{AE6A6FBA-1692-9942-96B0-63CC3F1986A4}"/>
              </a:ext>
            </a:extLst>
          </p:cNvPr>
          <p:cNvSpPr>
            <a:spLocks noGrp="1"/>
          </p:cNvSpPr>
          <p:nvPr>
            <p:ph type="sldNum" sz="quarter" idx="12"/>
          </p:nvPr>
        </p:nvSpPr>
        <p:spPr/>
        <p:txBody>
          <a:bodyPr/>
          <a:lstStyle/>
          <a:p>
            <a:fld id="{DB462117-C16E-694E-B71A-62B7DF557822}" type="slidenum">
              <a:rPr lang="en-US" smtClean="0"/>
              <a:t>118</a:t>
            </a:fld>
            <a:endParaRPr lang="en-US"/>
          </a:p>
        </p:txBody>
      </p:sp>
      <p:sp>
        <p:nvSpPr>
          <p:cNvPr id="8" name="Rectangle 7">
            <a:extLst>
              <a:ext uri="{FF2B5EF4-FFF2-40B4-BE49-F238E27FC236}">
                <a16:creationId xmlns:a16="http://schemas.microsoft.com/office/drawing/2014/main" id="{D514A38F-DCFB-6749-8A16-835EC8271C84}"/>
              </a:ext>
            </a:extLst>
          </p:cNvPr>
          <p:cNvSpPr/>
          <p:nvPr/>
        </p:nvSpPr>
        <p:spPr>
          <a:xfrm>
            <a:off x="838200" y="2217725"/>
            <a:ext cx="6096000" cy="1631216"/>
          </a:xfrm>
          <a:prstGeom prst="rect">
            <a:avLst/>
          </a:prstGeom>
        </p:spPr>
        <p:txBody>
          <a:bodyPr>
            <a:spAutoFit/>
          </a:bodyPr>
          <a:lstStyle/>
          <a:p>
            <a:r>
              <a:rPr lang="en-US" sz="2000" dirty="0">
                <a:solidFill>
                  <a:srgbClr val="800080"/>
                </a:solidFill>
                <a:latin typeface="Monaco" pitchFamily="2" charset="77"/>
              </a:rPr>
              <a:t>begin</a:t>
            </a:r>
            <a:r>
              <a:rPr lang="en-US" sz="2000" dirty="0">
                <a:solidFill>
                  <a:srgbClr val="000000"/>
                </a:solidFill>
                <a:latin typeface="Monaco" pitchFamily="2" charset="77"/>
              </a:rPr>
              <a:t> </a:t>
            </a:r>
            <a:r>
              <a:rPr lang="en-US" sz="2000" dirty="0">
                <a:solidFill>
                  <a:srgbClr val="800080"/>
                </a:solidFill>
                <a:latin typeface="Monaco" pitchFamily="2" charset="77"/>
              </a:rPr>
              <a:t>reaction</a:t>
            </a:r>
            <a:r>
              <a:rPr lang="en-US" sz="2000" dirty="0">
                <a:solidFill>
                  <a:srgbClr val="000000"/>
                </a:solidFill>
                <a:latin typeface="Monaco" pitchFamily="2" charset="77"/>
              </a:rPr>
              <a:t> </a:t>
            </a:r>
            <a:r>
              <a:rPr lang="en-US" sz="2000" dirty="0">
                <a:solidFill>
                  <a:srgbClr val="800080"/>
                </a:solidFill>
                <a:latin typeface="Monaco" pitchFamily="2" charset="77"/>
              </a:rPr>
              <a:t>rules</a:t>
            </a:r>
          </a:p>
          <a:p>
            <a:r>
              <a:rPr lang="en-US" sz="2000" dirty="0">
                <a:latin typeface="Monaco" pitchFamily="2" charset="77"/>
              </a:rPr>
              <a:t>  </a:t>
            </a:r>
            <a:r>
              <a:rPr lang="en-US" sz="2000" dirty="0">
                <a:solidFill>
                  <a:srgbClr val="8B2323"/>
                </a:solidFill>
                <a:latin typeface="Monaco" pitchFamily="2" charset="77"/>
              </a:rPr>
              <a:t>S</a:t>
            </a:r>
            <a:r>
              <a:rPr lang="en-US" sz="2000" dirty="0">
                <a:latin typeface="Monaco" pitchFamily="2" charset="77"/>
              </a:rPr>
              <a:t> -&gt; </a:t>
            </a:r>
            <a:r>
              <a:rPr lang="en-US" sz="2000" dirty="0">
                <a:solidFill>
                  <a:srgbClr val="8B2323"/>
                </a:solidFill>
                <a:latin typeface="Monaco" pitchFamily="2" charset="77"/>
              </a:rPr>
              <a:t>S</a:t>
            </a:r>
            <a:r>
              <a:rPr lang="en-US" sz="2000" dirty="0">
                <a:latin typeface="Monaco" pitchFamily="2" charset="77"/>
              </a:rPr>
              <a:t> + </a:t>
            </a:r>
            <a:r>
              <a:rPr lang="en-US" sz="2000" dirty="0">
                <a:solidFill>
                  <a:srgbClr val="8B2323"/>
                </a:solidFill>
                <a:latin typeface="Monaco" pitchFamily="2" charset="77"/>
              </a:rPr>
              <a:t>S</a:t>
            </a:r>
            <a:r>
              <a:rPr lang="en-US" sz="2000" dirty="0">
                <a:latin typeface="Monaco" pitchFamily="2" charset="77"/>
              </a:rPr>
              <a:t> </a:t>
            </a:r>
            <a:r>
              <a:rPr lang="en-US" sz="2000" dirty="0">
                <a:solidFill>
                  <a:srgbClr val="8B2323"/>
                </a:solidFill>
                <a:latin typeface="Monaco" pitchFamily="2" charset="77"/>
              </a:rPr>
              <a:t>k1</a:t>
            </a:r>
            <a:r>
              <a:rPr lang="en-US" sz="2000" dirty="0">
                <a:latin typeface="Monaco" pitchFamily="2" charset="77"/>
              </a:rPr>
              <a:t> </a:t>
            </a:r>
          </a:p>
          <a:p>
            <a:r>
              <a:rPr lang="en-US" sz="2000" dirty="0">
                <a:latin typeface="Monaco" pitchFamily="2" charset="77"/>
              </a:rPr>
              <a:t>  </a:t>
            </a:r>
            <a:r>
              <a:rPr lang="en-US" sz="2000" dirty="0">
                <a:solidFill>
                  <a:srgbClr val="8B2323"/>
                </a:solidFill>
                <a:latin typeface="Monaco" pitchFamily="2" charset="77"/>
              </a:rPr>
              <a:t>S</a:t>
            </a:r>
            <a:r>
              <a:rPr lang="en-US" sz="2000" dirty="0">
                <a:latin typeface="Monaco" pitchFamily="2" charset="77"/>
              </a:rPr>
              <a:t> + </a:t>
            </a:r>
            <a:r>
              <a:rPr lang="en-US" sz="2000" dirty="0">
                <a:solidFill>
                  <a:srgbClr val="8B2323"/>
                </a:solidFill>
                <a:latin typeface="Monaco" pitchFamily="2" charset="77"/>
              </a:rPr>
              <a:t>I</a:t>
            </a:r>
            <a:r>
              <a:rPr lang="en-US" sz="2000" dirty="0">
                <a:latin typeface="Monaco" pitchFamily="2" charset="77"/>
              </a:rPr>
              <a:t> -&gt; </a:t>
            </a:r>
            <a:r>
              <a:rPr lang="en-US" sz="2000" dirty="0">
                <a:solidFill>
                  <a:srgbClr val="8B2323"/>
                </a:solidFill>
                <a:latin typeface="Monaco" pitchFamily="2" charset="77"/>
              </a:rPr>
              <a:t>I</a:t>
            </a:r>
            <a:r>
              <a:rPr lang="en-US" sz="2000" dirty="0">
                <a:latin typeface="Monaco" pitchFamily="2" charset="77"/>
              </a:rPr>
              <a:t> + </a:t>
            </a:r>
            <a:r>
              <a:rPr lang="en-US" sz="2000" dirty="0">
                <a:solidFill>
                  <a:srgbClr val="8B2323"/>
                </a:solidFill>
                <a:latin typeface="Monaco" pitchFamily="2" charset="77"/>
              </a:rPr>
              <a:t>I</a:t>
            </a:r>
            <a:r>
              <a:rPr lang="en-US" sz="2000" dirty="0">
                <a:latin typeface="Monaco" pitchFamily="2" charset="77"/>
              </a:rPr>
              <a:t> </a:t>
            </a:r>
            <a:r>
              <a:rPr lang="en-US" sz="2000" dirty="0">
                <a:solidFill>
                  <a:srgbClr val="8B2323"/>
                </a:solidFill>
                <a:latin typeface="Monaco" pitchFamily="2" charset="77"/>
              </a:rPr>
              <a:t>k2</a:t>
            </a:r>
            <a:endParaRPr lang="en-US" sz="2000" dirty="0">
              <a:latin typeface="Monaco" pitchFamily="2" charset="77"/>
            </a:endParaRPr>
          </a:p>
          <a:p>
            <a:r>
              <a:rPr lang="en-US" sz="2000" dirty="0">
                <a:latin typeface="Monaco" pitchFamily="2" charset="77"/>
              </a:rPr>
              <a:t>  </a:t>
            </a:r>
            <a:r>
              <a:rPr lang="en-US" sz="2000" dirty="0">
                <a:solidFill>
                  <a:srgbClr val="8B2323"/>
                </a:solidFill>
                <a:latin typeface="Monaco" pitchFamily="2" charset="77"/>
              </a:rPr>
              <a:t>I</a:t>
            </a:r>
            <a:r>
              <a:rPr lang="en-US" sz="2000" dirty="0">
                <a:latin typeface="Monaco" pitchFamily="2" charset="77"/>
              </a:rPr>
              <a:t> -&gt; 0 </a:t>
            </a:r>
            <a:r>
              <a:rPr lang="en-US" sz="2000" dirty="0">
                <a:solidFill>
                  <a:srgbClr val="8B2323"/>
                </a:solidFill>
                <a:latin typeface="Monaco" pitchFamily="2" charset="77"/>
              </a:rPr>
              <a:t>k3</a:t>
            </a:r>
            <a:endParaRPr lang="en-US" sz="2000" dirty="0">
              <a:latin typeface="Monaco" pitchFamily="2" charset="77"/>
            </a:endParaRPr>
          </a:p>
          <a:p>
            <a:r>
              <a:rPr lang="en-US" sz="2000" dirty="0">
                <a:solidFill>
                  <a:srgbClr val="800080"/>
                </a:solidFill>
                <a:latin typeface="Monaco" pitchFamily="2" charset="77"/>
              </a:rPr>
              <a:t>end</a:t>
            </a:r>
            <a:r>
              <a:rPr lang="en-US" sz="2000" dirty="0">
                <a:solidFill>
                  <a:srgbClr val="000000"/>
                </a:solidFill>
                <a:latin typeface="Monaco" pitchFamily="2" charset="77"/>
              </a:rPr>
              <a:t> </a:t>
            </a:r>
            <a:r>
              <a:rPr lang="en-US" sz="2000" dirty="0">
                <a:solidFill>
                  <a:srgbClr val="800080"/>
                </a:solidFill>
                <a:latin typeface="Monaco" pitchFamily="2" charset="77"/>
              </a:rPr>
              <a:t>reaction</a:t>
            </a:r>
            <a:r>
              <a:rPr lang="en-US" sz="2000" dirty="0">
                <a:solidFill>
                  <a:srgbClr val="000000"/>
                </a:solidFill>
                <a:latin typeface="Monaco" pitchFamily="2" charset="77"/>
              </a:rPr>
              <a:t> </a:t>
            </a:r>
            <a:r>
              <a:rPr lang="en-US" sz="2000" dirty="0">
                <a:solidFill>
                  <a:srgbClr val="800080"/>
                </a:solidFill>
                <a:latin typeface="Monaco" pitchFamily="2" charset="77"/>
              </a:rPr>
              <a:t>rules</a:t>
            </a:r>
            <a:endParaRPr lang="en-US" sz="2000" dirty="0">
              <a:solidFill>
                <a:srgbClr val="800080"/>
              </a:solidFill>
              <a:effectLst/>
              <a:latin typeface="Monaco" pitchFamily="2" charset="77"/>
            </a:endParaRPr>
          </a:p>
        </p:txBody>
      </p:sp>
    </p:spTree>
    <p:extLst>
      <p:ext uri="{BB962C8B-B14F-4D97-AF65-F5344CB8AC3E}">
        <p14:creationId xmlns:p14="http://schemas.microsoft.com/office/powerpoint/2010/main" val="394501979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E43E-4D55-2E4A-976B-9D657355D44F}"/>
              </a:ext>
            </a:extLst>
          </p:cNvPr>
          <p:cNvSpPr>
            <a:spLocks noGrp="1"/>
          </p:cNvSpPr>
          <p:nvPr>
            <p:ph type="title"/>
          </p:nvPr>
        </p:nvSpPr>
        <p:spPr/>
        <p:txBody>
          <a:bodyPr/>
          <a:lstStyle/>
          <a:p>
            <a:r>
              <a:rPr lang="en-US" dirty="0"/>
              <a:t>Convert SIR model into predator-prey model (</a:t>
            </a:r>
            <a:r>
              <a:rPr lang="en-US" dirty="0" err="1"/>
              <a:t>Lotka</a:t>
            </a:r>
            <a:r>
              <a:rPr lang="en-US" dirty="0"/>
              <a:t>-Volterra)</a:t>
            </a:r>
          </a:p>
        </p:txBody>
      </p:sp>
      <p:sp>
        <p:nvSpPr>
          <p:cNvPr id="3" name="Slide Number Placeholder 2">
            <a:extLst>
              <a:ext uri="{FF2B5EF4-FFF2-40B4-BE49-F238E27FC236}">
                <a16:creationId xmlns:a16="http://schemas.microsoft.com/office/drawing/2014/main" id="{AE6A6FBA-1692-9942-96B0-63CC3F1986A4}"/>
              </a:ext>
            </a:extLst>
          </p:cNvPr>
          <p:cNvSpPr>
            <a:spLocks noGrp="1"/>
          </p:cNvSpPr>
          <p:nvPr>
            <p:ph type="sldNum" sz="quarter" idx="12"/>
          </p:nvPr>
        </p:nvSpPr>
        <p:spPr/>
        <p:txBody>
          <a:bodyPr/>
          <a:lstStyle/>
          <a:p>
            <a:fld id="{DB462117-C16E-694E-B71A-62B7DF557822}" type="slidenum">
              <a:rPr lang="en-US" smtClean="0"/>
              <a:t>119</a:t>
            </a:fld>
            <a:endParaRPr lang="en-US"/>
          </a:p>
        </p:txBody>
      </p:sp>
      <p:sp>
        <p:nvSpPr>
          <p:cNvPr id="8" name="Rectangle 7">
            <a:extLst>
              <a:ext uri="{FF2B5EF4-FFF2-40B4-BE49-F238E27FC236}">
                <a16:creationId xmlns:a16="http://schemas.microsoft.com/office/drawing/2014/main" id="{D514A38F-DCFB-6749-8A16-835EC8271C84}"/>
              </a:ext>
            </a:extLst>
          </p:cNvPr>
          <p:cNvSpPr/>
          <p:nvPr/>
        </p:nvSpPr>
        <p:spPr>
          <a:xfrm>
            <a:off x="838200" y="2217725"/>
            <a:ext cx="6096000" cy="1631216"/>
          </a:xfrm>
          <a:prstGeom prst="rect">
            <a:avLst/>
          </a:prstGeom>
        </p:spPr>
        <p:txBody>
          <a:bodyPr>
            <a:spAutoFit/>
          </a:bodyPr>
          <a:lstStyle/>
          <a:p>
            <a:r>
              <a:rPr lang="en-US" sz="2000" dirty="0">
                <a:solidFill>
                  <a:srgbClr val="800080"/>
                </a:solidFill>
                <a:latin typeface="Monaco" pitchFamily="2" charset="77"/>
              </a:rPr>
              <a:t>begin</a:t>
            </a:r>
            <a:r>
              <a:rPr lang="en-US" sz="2000" dirty="0">
                <a:solidFill>
                  <a:srgbClr val="000000"/>
                </a:solidFill>
                <a:latin typeface="Monaco" pitchFamily="2" charset="77"/>
              </a:rPr>
              <a:t> </a:t>
            </a:r>
            <a:r>
              <a:rPr lang="en-US" sz="2000" dirty="0">
                <a:solidFill>
                  <a:srgbClr val="800080"/>
                </a:solidFill>
                <a:latin typeface="Monaco" pitchFamily="2" charset="77"/>
              </a:rPr>
              <a:t>reaction</a:t>
            </a:r>
            <a:r>
              <a:rPr lang="en-US" sz="2000" dirty="0">
                <a:solidFill>
                  <a:srgbClr val="000000"/>
                </a:solidFill>
                <a:latin typeface="Monaco" pitchFamily="2" charset="77"/>
              </a:rPr>
              <a:t> </a:t>
            </a:r>
            <a:r>
              <a:rPr lang="en-US" sz="2000" dirty="0">
                <a:solidFill>
                  <a:srgbClr val="800080"/>
                </a:solidFill>
                <a:latin typeface="Monaco" pitchFamily="2" charset="77"/>
              </a:rPr>
              <a:t>rules</a:t>
            </a:r>
          </a:p>
          <a:p>
            <a:r>
              <a:rPr lang="en-US" sz="2000" dirty="0">
                <a:latin typeface="Monaco" pitchFamily="2" charset="77"/>
              </a:rPr>
              <a:t>  </a:t>
            </a:r>
            <a:r>
              <a:rPr lang="en-US" sz="2000" dirty="0">
                <a:solidFill>
                  <a:srgbClr val="8B2323"/>
                </a:solidFill>
                <a:latin typeface="Monaco" pitchFamily="2" charset="77"/>
              </a:rPr>
              <a:t>S</a:t>
            </a:r>
            <a:r>
              <a:rPr lang="en-US" sz="2000" dirty="0">
                <a:latin typeface="Monaco" pitchFamily="2" charset="77"/>
              </a:rPr>
              <a:t> -&gt; </a:t>
            </a:r>
            <a:r>
              <a:rPr lang="en-US" sz="2000" dirty="0">
                <a:solidFill>
                  <a:srgbClr val="8B2323"/>
                </a:solidFill>
                <a:latin typeface="Monaco" pitchFamily="2" charset="77"/>
              </a:rPr>
              <a:t>S</a:t>
            </a:r>
            <a:r>
              <a:rPr lang="en-US" sz="2000" dirty="0">
                <a:latin typeface="Monaco" pitchFamily="2" charset="77"/>
              </a:rPr>
              <a:t> + </a:t>
            </a:r>
            <a:r>
              <a:rPr lang="en-US" sz="2000" dirty="0">
                <a:solidFill>
                  <a:srgbClr val="8B2323"/>
                </a:solidFill>
                <a:latin typeface="Monaco" pitchFamily="2" charset="77"/>
              </a:rPr>
              <a:t>S</a:t>
            </a:r>
            <a:r>
              <a:rPr lang="en-US" sz="2000" dirty="0">
                <a:latin typeface="Monaco" pitchFamily="2" charset="77"/>
              </a:rPr>
              <a:t> </a:t>
            </a:r>
            <a:r>
              <a:rPr lang="en-US" sz="2000" dirty="0">
                <a:solidFill>
                  <a:srgbClr val="8B2323"/>
                </a:solidFill>
                <a:latin typeface="Monaco" pitchFamily="2" charset="77"/>
              </a:rPr>
              <a:t>k1</a:t>
            </a:r>
            <a:r>
              <a:rPr lang="en-US" sz="2000" dirty="0">
                <a:latin typeface="Monaco" pitchFamily="2" charset="77"/>
              </a:rPr>
              <a:t> </a:t>
            </a:r>
          </a:p>
          <a:p>
            <a:r>
              <a:rPr lang="en-US" sz="2000" dirty="0">
                <a:latin typeface="Monaco" pitchFamily="2" charset="77"/>
              </a:rPr>
              <a:t>  </a:t>
            </a:r>
            <a:r>
              <a:rPr lang="en-US" sz="2000" dirty="0">
                <a:solidFill>
                  <a:srgbClr val="8B2323"/>
                </a:solidFill>
                <a:latin typeface="Monaco" pitchFamily="2" charset="77"/>
              </a:rPr>
              <a:t>S</a:t>
            </a:r>
            <a:r>
              <a:rPr lang="en-US" sz="2000" dirty="0">
                <a:latin typeface="Monaco" pitchFamily="2" charset="77"/>
              </a:rPr>
              <a:t> + </a:t>
            </a:r>
            <a:r>
              <a:rPr lang="en-US" sz="2000" dirty="0">
                <a:solidFill>
                  <a:srgbClr val="8B2323"/>
                </a:solidFill>
                <a:latin typeface="Monaco" pitchFamily="2" charset="77"/>
              </a:rPr>
              <a:t>I</a:t>
            </a:r>
            <a:r>
              <a:rPr lang="en-US" sz="2000" dirty="0">
                <a:latin typeface="Monaco" pitchFamily="2" charset="77"/>
              </a:rPr>
              <a:t> -&gt; </a:t>
            </a:r>
            <a:r>
              <a:rPr lang="en-US" sz="2000" dirty="0">
                <a:solidFill>
                  <a:srgbClr val="8B2323"/>
                </a:solidFill>
                <a:latin typeface="Monaco" pitchFamily="2" charset="77"/>
              </a:rPr>
              <a:t>I</a:t>
            </a:r>
            <a:r>
              <a:rPr lang="en-US" sz="2000" dirty="0">
                <a:latin typeface="Monaco" pitchFamily="2" charset="77"/>
              </a:rPr>
              <a:t> + </a:t>
            </a:r>
            <a:r>
              <a:rPr lang="en-US" sz="2000" dirty="0">
                <a:solidFill>
                  <a:srgbClr val="8B2323"/>
                </a:solidFill>
                <a:latin typeface="Monaco" pitchFamily="2" charset="77"/>
              </a:rPr>
              <a:t>I</a:t>
            </a:r>
            <a:r>
              <a:rPr lang="en-US" sz="2000" dirty="0">
                <a:latin typeface="Monaco" pitchFamily="2" charset="77"/>
              </a:rPr>
              <a:t> </a:t>
            </a:r>
            <a:r>
              <a:rPr lang="en-US" sz="2000" dirty="0">
                <a:solidFill>
                  <a:srgbClr val="8B2323"/>
                </a:solidFill>
                <a:latin typeface="Monaco" pitchFamily="2" charset="77"/>
              </a:rPr>
              <a:t>k2</a:t>
            </a:r>
            <a:endParaRPr lang="en-US" sz="2000" dirty="0">
              <a:latin typeface="Monaco" pitchFamily="2" charset="77"/>
            </a:endParaRPr>
          </a:p>
          <a:p>
            <a:r>
              <a:rPr lang="en-US" sz="2000" dirty="0">
                <a:latin typeface="Monaco" pitchFamily="2" charset="77"/>
              </a:rPr>
              <a:t>  </a:t>
            </a:r>
            <a:r>
              <a:rPr lang="en-US" sz="2000" dirty="0">
                <a:solidFill>
                  <a:srgbClr val="8B2323"/>
                </a:solidFill>
                <a:latin typeface="Monaco" pitchFamily="2" charset="77"/>
              </a:rPr>
              <a:t>I</a:t>
            </a:r>
            <a:r>
              <a:rPr lang="en-US" sz="2000" dirty="0">
                <a:latin typeface="Monaco" pitchFamily="2" charset="77"/>
              </a:rPr>
              <a:t> -&gt; 0 </a:t>
            </a:r>
            <a:r>
              <a:rPr lang="en-US" sz="2000" dirty="0">
                <a:solidFill>
                  <a:srgbClr val="8B2323"/>
                </a:solidFill>
                <a:latin typeface="Monaco" pitchFamily="2" charset="77"/>
              </a:rPr>
              <a:t>k3</a:t>
            </a:r>
            <a:endParaRPr lang="en-US" sz="2000" dirty="0">
              <a:latin typeface="Monaco" pitchFamily="2" charset="77"/>
            </a:endParaRPr>
          </a:p>
          <a:p>
            <a:r>
              <a:rPr lang="en-US" sz="2000" dirty="0">
                <a:solidFill>
                  <a:srgbClr val="800080"/>
                </a:solidFill>
                <a:latin typeface="Monaco" pitchFamily="2" charset="77"/>
              </a:rPr>
              <a:t>end</a:t>
            </a:r>
            <a:r>
              <a:rPr lang="en-US" sz="2000" dirty="0">
                <a:solidFill>
                  <a:srgbClr val="000000"/>
                </a:solidFill>
                <a:latin typeface="Monaco" pitchFamily="2" charset="77"/>
              </a:rPr>
              <a:t> </a:t>
            </a:r>
            <a:r>
              <a:rPr lang="en-US" sz="2000" dirty="0">
                <a:solidFill>
                  <a:srgbClr val="800080"/>
                </a:solidFill>
                <a:latin typeface="Monaco" pitchFamily="2" charset="77"/>
              </a:rPr>
              <a:t>reaction</a:t>
            </a:r>
            <a:r>
              <a:rPr lang="en-US" sz="2000" dirty="0">
                <a:solidFill>
                  <a:srgbClr val="000000"/>
                </a:solidFill>
                <a:latin typeface="Monaco" pitchFamily="2" charset="77"/>
              </a:rPr>
              <a:t> </a:t>
            </a:r>
            <a:r>
              <a:rPr lang="en-US" sz="2000" dirty="0">
                <a:solidFill>
                  <a:srgbClr val="800080"/>
                </a:solidFill>
                <a:latin typeface="Monaco" pitchFamily="2" charset="77"/>
              </a:rPr>
              <a:t>rules</a:t>
            </a:r>
            <a:endParaRPr lang="en-US" sz="2000" dirty="0">
              <a:solidFill>
                <a:srgbClr val="800080"/>
              </a:solidFill>
              <a:effectLst/>
              <a:latin typeface="Monaco" pitchFamily="2" charset="77"/>
            </a:endParaRPr>
          </a:p>
        </p:txBody>
      </p:sp>
      <p:sp>
        <p:nvSpPr>
          <p:cNvPr id="9" name="TextBox 8">
            <a:extLst>
              <a:ext uri="{FF2B5EF4-FFF2-40B4-BE49-F238E27FC236}">
                <a16:creationId xmlns:a16="http://schemas.microsoft.com/office/drawing/2014/main" id="{5DEED394-95CD-C84D-9E2C-7B6495E67086}"/>
              </a:ext>
            </a:extLst>
          </p:cNvPr>
          <p:cNvSpPr txBox="1"/>
          <p:nvPr/>
        </p:nvSpPr>
        <p:spPr>
          <a:xfrm>
            <a:off x="4750981" y="2445489"/>
            <a:ext cx="5231219" cy="461665"/>
          </a:xfrm>
          <a:prstGeom prst="rect">
            <a:avLst/>
          </a:prstGeom>
          <a:noFill/>
        </p:spPr>
        <p:txBody>
          <a:bodyPr wrap="square" rtlCol="0">
            <a:spAutoFit/>
          </a:bodyPr>
          <a:lstStyle/>
          <a:p>
            <a:r>
              <a:rPr lang="en-US" sz="2400" dirty="0"/>
              <a:t>Added growth reaction for S (prey). </a:t>
            </a:r>
          </a:p>
        </p:txBody>
      </p:sp>
      <p:cxnSp>
        <p:nvCxnSpPr>
          <p:cNvPr id="12" name="Straight Arrow Connector 11">
            <a:extLst>
              <a:ext uri="{FF2B5EF4-FFF2-40B4-BE49-F238E27FC236}">
                <a16:creationId xmlns:a16="http://schemas.microsoft.com/office/drawing/2014/main" id="{6DA169C6-07D7-334C-B052-058CB5A4F2C2}"/>
              </a:ext>
            </a:extLst>
          </p:cNvPr>
          <p:cNvCxnSpPr>
            <a:stCxn id="9" idx="1"/>
          </p:cNvCxnSpPr>
          <p:nvPr/>
        </p:nvCxnSpPr>
        <p:spPr>
          <a:xfrm flipH="1" flipV="1">
            <a:off x="3604437" y="2676321"/>
            <a:ext cx="114654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796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a:p>
            <a:pPr marL="514350" indent="-514350">
              <a:buFont typeface="+mj-lt"/>
              <a:buAutoNum type="arabicPeriod"/>
            </a:pPr>
            <a:r>
              <a:rPr lang="en-US" sz="2000" dirty="0"/>
              <a:t>Create a new file by mousing over the directory in the Explorer or selecting New File… in Welcome.</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12</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7" cy="5153911"/>
          </a:xfrm>
          <a:prstGeom prst="rect">
            <a:avLst/>
          </a:prstGeom>
        </p:spPr>
      </p:pic>
    </p:spTree>
    <p:extLst>
      <p:ext uri="{BB962C8B-B14F-4D97-AF65-F5344CB8AC3E}">
        <p14:creationId xmlns:p14="http://schemas.microsoft.com/office/powerpoint/2010/main" val="399942198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E43E-4D55-2E4A-976B-9D657355D44F}"/>
              </a:ext>
            </a:extLst>
          </p:cNvPr>
          <p:cNvSpPr>
            <a:spLocks noGrp="1"/>
          </p:cNvSpPr>
          <p:nvPr>
            <p:ph type="title"/>
          </p:nvPr>
        </p:nvSpPr>
        <p:spPr/>
        <p:txBody>
          <a:bodyPr/>
          <a:lstStyle/>
          <a:p>
            <a:r>
              <a:rPr lang="en-US" dirty="0"/>
              <a:t>Convert SIR model into predator-prey model (</a:t>
            </a:r>
            <a:r>
              <a:rPr lang="en-US" dirty="0" err="1"/>
              <a:t>Lotka</a:t>
            </a:r>
            <a:r>
              <a:rPr lang="en-US" dirty="0"/>
              <a:t>-Volterra)</a:t>
            </a:r>
          </a:p>
        </p:txBody>
      </p:sp>
      <p:sp>
        <p:nvSpPr>
          <p:cNvPr id="3" name="Slide Number Placeholder 2">
            <a:extLst>
              <a:ext uri="{FF2B5EF4-FFF2-40B4-BE49-F238E27FC236}">
                <a16:creationId xmlns:a16="http://schemas.microsoft.com/office/drawing/2014/main" id="{AE6A6FBA-1692-9942-96B0-63CC3F1986A4}"/>
              </a:ext>
            </a:extLst>
          </p:cNvPr>
          <p:cNvSpPr>
            <a:spLocks noGrp="1"/>
          </p:cNvSpPr>
          <p:nvPr>
            <p:ph type="sldNum" sz="quarter" idx="12"/>
          </p:nvPr>
        </p:nvSpPr>
        <p:spPr/>
        <p:txBody>
          <a:bodyPr/>
          <a:lstStyle/>
          <a:p>
            <a:fld id="{DB462117-C16E-694E-B71A-62B7DF557822}" type="slidenum">
              <a:rPr lang="en-US" smtClean="0"/>
              <a:t>120</a:t>
            </a:fld>
            <a:endParaRPr lang="en-US"/>
          </a:p>
        </p:txBody>
      </p:sp>
      <p:sp>
        <p:nvSpPr>
          <p:cNvPr id="8" name="Rectangle 7">
            <a:extLst>
              <a:ext uri="{FF2B5EF4-FFF2-40B4-BE49-F238E27FC236}">
                <a16:creationId xmlns:a16="http://schemas.microsoft.com/office/drawing/2014/main" id="{D514A38F-DCFB-6749-8A16-835EC8271C84}"/>
              </a:ext>
            </a:extLst>
          </p:cNvPr>
          <p:cNvSpPr/>
          <p:nvPr/>
        </p:nvSpPr>
        <p:spPr>
          <a:xfrm>
            <a:off x="838200" y="2217725"/>
            <a:ext cx="6096000" cy="1631216"/>
          </a:xfrm>
          <a:prstGeom prst="rect">
            <a:avLst/>
          </a:prstGeom>
        </p:spPr>
        <p:txBody>
          <a:bodyPr>
            <a:spAutoFit/>
          </a:bodyPr>
          <a:lstStyle/>
          <a:p>
            <a:r>
              <a:rPr lang="en-US" sz="2000" dirty="0">
                <a:solidFill>
                  <a:srgbClr val="800080"/>
                </a:solidFill>
                <a:latin typeface="Monaco" pitchFamily="2" charset="77"/>
              </a:rPr>
              <a:t>begin</a:t>
            </a:r>
            <a:r>
              <a:rPr lang="en-US" sz="2000" dirty="0">
                <a:solidFill>
                  <a:srgbClr val="000000"/>
                </a:solidFill>
                <a:latin typeface="Monaco" pitchFamily="2" charset="77"/>
              </a:rPr>
              <a:t> </a:t>
            </a:r>
            <a:r>
              <a:rPr lang="en-US" sz="2000" dirty="0">
                <a:solidFill>
                  <a:srgbClr val="800080"/>
                </a:solidFill>
                <a:latin typeface="Monaco" pitchFamily="2" charset="77"/>
              </a:rPr>
              <a:t>reaction</a:t>
            </a:r>
            <a:r>
              <a:rPr lang="en-US" sz="2000" dirty="0">
                <a:solidFill>
                  <a:srgbClr val="000000"/>
                </a:solidFill>
                <a:latin typeface="Monaco" pitchFamily="2" charset="77"/>
              </a:rPr>
              <a:t> </a:t>
            </a:r>
            <a:r>
              <a:rPr lang="en-US" sz="2000" dirty="0">
                <a:solidFill>
                  <a:srgbClr val="800080"/>
                </a:solidFill>
                <a:latin typeface="Monaco" pitchFamily="2" charset="77"/>
              </a:rPr>
              <a:t>rules</a:t>
            </a:r>
          </a:p>
          <a:p>
            <a:r>
              <a:rPr lang="en-US" sz="2000" dirty="0">
                <a:latin typeface="Monaco" pitchFamily="2" charset="77"/>
              </a:rPr>
              <a:t>  </a:t>
            </a:r>
            <a:r>
              <a:rPr lang="en-US" sz="2000" dirty="0">
                <a:solidFill>
                  <a:srgbClr val="8B2323"/>
                </a:solidFill>
                <a:latin typeface="Monaco" pitchFamily="2" charset="77"/>
              </a:rPr>
              <a:t>S</a:t>
            </a:r>
            <a:r>
              <a:rPr lang="en-US" sz="2000" dirty="0">
                <a:latin typeface="Monaco" pitchFamily="2" charset="77"/>
              </a:rPr>
              <a:t> -&gt; </a:t>
            </a:r>
            <a:r>
              <a:rPr lang="en-US" sz="2000" dirty="0">
                <a:solidFill>
                  <a:srgbClr val="8B2323"/>
                </a:solidFill>
                <a:latin typeface="Monaco" pitchFamily="2" charset="77"/>
              </a:rPr>
              <a:t>S</a:t>
            </a:r>
            <a:r>
              <a:rPr lang="en-US" sz="2000" dirty="0">
                <a:latin typeface="Monaco" pitchFamily="2" charset="77"/>
              </a:rPr>
              <a:t> + </a:t>
            </a:r>
            <a:r>
              <a:rPr lang="en-US" sz="2000" dirty="0">
                <a:solidFill>
                  <a:srgbClr val="8B2323"/>
                </a:solidFill>
                <a:latin typeface="Monaco" pitchFamily="2" charset="77"/>
              </a:rPr>
              <a:t>S</a:t>
            </a:r>
            <a:r>
              <a:rPr lang="en-US" sz="2000" dirty="0">
                <a:latin typeface="Monaco" pitchFamily="2" charset="77"/>
              </a:rPr>
              <a:t> </a:t>
            </a:r>
            <a:r>
              <a:rPr lang="en-US" sz="2000" dirty="0">
                <a:solidFill>
                  <a:srgbClr val="8B2323"/>
                </a:solidFill>
                <a:latin typeface="Monaco" pitchFamily="2" charset="77"/>
              </a:rPr>
              <a:t>k1</a:t>
            </a:r>
            <a:r>
              <a:rPr lang="en-US" sz="2000" dirty="0">
                <a:latin typeface="Monaco" pitchFamily="2" charset="77"/>
              </a:rPr>
              <a:t> </a:t>
            </a:r>
          </a:p>
          <a:p>
            <a:r>
              <a:rPr lang="en-US" sz="2000" dirty="0">
                <a:latin typeface="Monaco" pitchFamily="2" charset="77"/>
              </a:rPr>
              <a:t>  </a:t>
            </a:r>
            <a:r>
              <a:rPr lang="en-US" sz="2000" dirty="0">
                <a:solidFill>
                  <a:srgbClr val="8B2323"/>
                </a:solidFill>
                <a:latin typeface="Monaco" pitchFamily="2" charset="77"/>
              </a:rPr>
              <a:t>S</a:t>
            </a:r>
            <a:r>
              <a:rPr lang="en-US" sz="2000" dirty="0">
                <a:latin typeface="Monaco" pitchFamily="2" charset="77"/>
              </a:rPr>
              <a:t> + </a:t>
            </a:r>
            <a:r>
              <a:rPr lang="en-US" sz="2000" dirty="0">
                <a:solidFill>
                  <a:srgbClr val="8B2323"/>
                </a:solidFill>
                <a:latin typeface="Monaco" pitchFamily="2" charset="77"/>
              </a:rPr>
              <a:t>I</a:t>
            </a:r>
            <a:r>
              <a:rPr lang="en-US" sz="2000" dirty="0">
                <a:latin typeface="Monaco" pitchFamily="2" charset="77"/>
              </a:rPr>
              <a:t> -&gt; </a:t>
            </a:r>
            <a:r>
              <a:rPr lang="en-US" sz="2000" dirty="0">
                <a:solidFill>
                  <a:srgbClr val="8B2323"/>
                </a:solidFill>
                <a:latin typeface="Monaco" pitchFamily="2" charset="77"/>
              </a:rPr>
              <a:t>I</a:t>
            </a:r>
            <a:r>
              <a:rPr lang="en-US" sz="2000" dirty="0">
                <a:latin typeface="Monaco" pitchFamily="2" charset="77"/>
              </a:rPr>
              <a:t> + </a:t>
            </a:r>
            <a:r>
              <a:rPr lang="en-US" sz="2000" dirty="0">
                <a:solidFill>
                  <a:srgbClr val="8B2323"/>
                </a:solidFill>
                <a:latin typeface="Monaco" pitchFamily="2" charset="77"/>
              </a:rPr>
              <a:t>I</a:t>
            </a:r>
            <a:r>
              <a:rPr lang="en-US" sz="2000" dirty="0">
                <a:latin typeface="Monaco" pitchFamily="2" charset="77"/>
              </a:rPr>
              <a:t> </a:t>
            </a:r>
            <a:r>
              <a:rPr lang="en-US" sz="2000" dirty="0">
                <a:solidFill>
                  <a:srgbClr val="8B2323"/>
                </a:solidFill>
                <a:latin typeface="Monaco" pitchFamily="2" charset="77"/>
              </a:rPr>
              <a:t>k2</a:t>
            </a:r>
            <a:endParaRPr lang="en-US" sz="2000" dirty="0">
              <a:latin typeface="Monaco" pitchFamily="2" charset="77"/>
            </a:endParaRPr>
          </a:p>
          <a:p>
            <a:r>
              <a:rPr lang="en-US" sz="2000" dirty="0">
                <a:latin typeface="Monaco" pitchFamily="2" charset="77"/>
              </a:rPr>
              <a:t>  </a:t>
            </a:r>
            <a:r>
              <a:rPr lang="en-US" sz="2000" dirty="0">
                <a:solidFill>
                  <a:srgbClr val="8B2323"/>
                </a:solidFill>
                <a:latin typeface="Monaco" pitchFamily="2" charset="77"/>
              </a:rPr>
              <a:t>I</a:t>
            </a:r>
            <a:r>
              <a:rPr lang="en-US" sz="2000" dirty="0">
                <a:latin typeface="Monaco" pitchFamily="2" charset="77"/>
              </a:rPr>
              <a:t> -&gt; 0 </a:t>
            </a:r>
            <a:r>
              <a:rPr lang="en-US" sz="2000" dirty="0">
                <a:solidFill>
                  <a:srgbClr val="8B2323"/>
                </a:solidFill>
                <a:latin typeface="Monaco" pitchFamily="2" charset="77"/>
              </a:rPr>
              <a:t>k3</a:t>
            </a:r>
            <a:endParaRPr lang="en-US" sz="2000" dirty="0">
              <a:latin typeface="Monaco" pitchFamily="2" charset="77"/>
            </a:endParaRPr>
          </a:p>
          <a:p>
            <a:r>
              <a:rPr lang="en-US" sz="2000" dirty="0">
                <a:solidFill>
                  <a:srgbClr val="800080"/>
                </a:solidFill>
                <a:latin typeface="Monaco" pitchFamily="2" charset="77"/>
              </a:rPr>
              <a:t>end</a:t>
            </a:r>
            <a:r>
              <a:rPr lang="en-US" sz="2000" dirty="0">
                <a:solidFill>
                  <a:srgbClr val="000000"/>
                </a:solidFill>
                <a:latin typeface="Monaco" pitchFamily="2" charset="77"/>
              </a:rPr>
              <a:t> </a:t>
            </a:r>
            <a:r>
              <a:rPr lang="en-US" sz="2000" dirty="0">
                <a:solidFill>
                  <a:srgbClr val="800080"/>
                </a:solidFill>
                <a:latin typeface="Monaco" pitchFamily="2" charset="77"/>
              </a:rPr>
              <a:t>reaction</a:t>
            </a:r>
            <a:r>
              <a:rPr lang="en-US" sz="2000" dirty="0">
                <a:solidFill>
                  <a:srgbClr val="000000"/>
                </a:solidFill>
                <a:latin typeface="Monaco" pitchFamily="2" charset="77"/>
              </a:rPr>
              <a:t> </a:t>
            </a:r>
            <a:r>
              <a:rPr lang="en-US" sz="2000" dirty="0">
                <a:solidFill>
                  <a:srgbClr val="800080"/>
                </a:solidFill>
                <a:latin typeface="Monaco" pitchFamily="2" charset="77"/>
              </a:rPr>
              <a:t>rules</a:t>
            </a:r>
            <a:endParaRPr lang="en-US" sz="2000" dirty="0">
              <a:solidFill>
                <a:srgbClr val="800080"/>
              </a:solidFill>
              <a:effectLst/>
              <a:latin typeface="Monaco" pitchFamily="2" charset="77"/>
            </a:endParaRPr>
          </a:p>
        </p:txBody>
      </p:sp>
      <p:sp>
        <p:nvSpPr>
          <p:cNvPr id="9" name="TextBox 8">
            <a:extLst>
              <a:ext uri="{FF2B5EF4-FFF2-40B4-BE49-F238E27FC236}">
                <a16:creationId xmlns:a16="http://schemas.microsoft.com/office/drawing/2014/main" id="{5DEED394-95CD-C84D-9E2C-7B6495E67086}"/>
              </a:ext>
            </a:extLst>
          </p:cNvPr>
          <p:cNvSpPr txBox="1"/>
          <p:nvPr/>
        </p:nvSpPr>
        <p:spPr>
          <a:xfrm>
            <a:off x="4750981" y="2445489"/>
            <a:ext cx="5231219" cy="461665"/>
          </a:xfrm>
          <a:prstGeom prst="rect">
            <a:avLst/>
          </a:prstGeom>
          <a:noFill/>
        </p:spPr>
        <p:txBody>
          <a:bodyPr wrap="square" rtlCol="0">
            <a:spAutoFit/>
          </a:bodyPr>
          <a:lstStyle/>
          <a:p>
            <a:r>
              <a:rPr lang="en-US" sz="2400" dirty="0"/>
              <a:t>Added growth reaction for S (prey). </a:t>
            </a:r>
          </a:p>
        </p:txBody>
      </p:sp>
      <p:sp>
        <p:nvSpPr>
          <p:cNvPr id="10" name="TextBox 9">
            <a:extLst>
              <a:ext uri="{FF2B5EF4-FFF2-40B4-BE49-F238E27FC236}">
                <a16:creationId xmlns:a16="http://schemas.microsoft.com/office/drawing/2014/main" id="{AEA78C48-6B8D-FF48-BB69-4466D8421DE5}"/>
              </a:ext>
            </a:extLst>
          </p:cNvPr>
          <p:cNvSpPr txBox="1"/>
          <p:nvPr/>
        </p:nvSpPr>
        <p:spPr>
          <a:xfrm>
            <a:off x="4750981" y="3125972"/>
            <a:ext cx="5231219" cy="830997"/>
          </a:xfrm>
          <a:prstGeom prst="rect">
            <a:avLst/>
          </a:prstGeom>
          <a:noFill/>
        </p:spPr>
        <p:txBody>
          <a:bodyPr wrap="square" rtlCol="0">
            <a:spAutoFit/>
          </a:bodyPr>
          <a:lstStyle/>
          <a:p>
            <a:r>
              <a:rPr lang="en-US" sz="2400" dirty="0"/>
              <a:t>I (predators) die and are removed from the system. </a:t>
            </a:r>
          </a:p>
        </p:txBody>
      </p:sp>
      <p:cxnSp>
        <p:nvCxnSpPr>
          <p:cNvPr id="12" name="Straight Arrow Connector 11">
            <a:extLst>
              <a:ext uri="{FF2B5EF4-FFF2-40B4-BE49-F238E27FC236}">
                <a16:creationId xmlns:a16="http://schemas.microsoft.com/office/drawing/2014/main" id="{6DA169C6-07D7-334C-B052-058CB5A4F2C2}"/>
              </a:ext>
            </a:extLst>
          </p:cNvPr>
          <p:cNvCxnSpPr>
            <a:stCxn id="9" idx="1"/>
          </p:cNvCxnSpPr>
          <p:nvPr/>
        </p:nvCxnSpPr>
        <p:spPr>
          <a:xfrm flipH="1" flipV="1">
            <a:off x="3604437" y="2676321"/>
            <a:ext cx="114654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C7088A9-80C8-0A4C-8C24-F45D71EF0D38}"/>
              </a:ext>
            </a:extLst>
          </p:cNvPr>
          <p:cNvCxnSpPr/>
          <p:nvPr/>
        </p:nvCxnSpPr>
        <p:spPr>
          <a:xfrm flipH="1" flipV="1">
            <a:off x="3604437" y="3365750"/>
            <a:ext cx="114654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6EA8868-9993-314A-AF73-F6EA5C378BAF}"/>
              </a:ext>
            </a:extLst>
          </p:cNvPr>
          <p:cNvSpPr txBox="1"/>
          <p:nvPr/>
        </p:nvSpPr>
        <p:spPr>
          <a:xfrm>
            <a:off x="848833" y="4306186"/>
            <a:ext cx="9528544" cy="461665"/>
          </a:xfrm>
          <a:prstGeom prst="rect">
            <a:avLst/>
          </a:prstGeom>
          <a:noFill/>
        </p:spPr>
        <p:txBody>
          <a:bodyPr wrap="square" rtlCol="0">
            <a:spAutoFit/>
          </a:bodyPr>
          <a:lstStyle/>
          <a:p>
            <a:r>
              <a:rPr lang="en-US" sz="2400" b="1" dirty="0"/>
              <a:t>Exercise. </a:t>
            </a:r>
            <a:r>
              <a:rPr lang="en-US" sz="2400" dirty="0"/>
              <a:t>Simulate the dynamics of the system for </a:t>
            </a:r>
            <a:endParaRPr lang="en-US" sz="2400"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8840FB-C1DE-1C4B-AADE-A8A2BB6F7375}"/>
                  </a:ext>
                </a:extLst>
              </p:cNvPr>
              <p:cNvSpPr txBox="1"/>
              <p:nvPr/>
            </p:nvSpPr>
            <p:spPr>
              <a:xfrm>
                <a:off x="2519053" y="4919449"/>
                <a:ext cx="3094052" cy="1084399"/>
              </a:xfrm>
              <a:prstGeom prst="rect">
                <a:avLst/>
              </a:prstGeom>
              <a:noFill/>
            </p:spPr>
            <p:txBody>
              <a:bodyPr wrap="none" lIns="0" tIns="0" rIns="0" bIns="0" rtlCol="0">
                <a:spAutoFit/>
              </a:bodyPr>
              <a:lstStyle/>
              <a:p>
                <a14:m>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2</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3</m:t>
                                  </m:r>
                                </m:sub>
                              </m:sSub>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.5</m:t>
                              </m:r>
                            </m:e>
                          </m:mr>
                          <m:mr>
                            <m:e>
                              <m:r>
                                <a:rPr lang="en-US" b="0" i="1" smtClean="0">
                                  <a:latin typeface="Cambria Math" panose="02040503050406030204" pitchFamily="18" charset="0"/>
                                </a:rPr>
                                <m:t>0.1</m:t>
                              </m:r>
                            </m:e>
                          </m:mr>
                          <m:mr>
                            <m:e>
                              <m:r>
                                <a:rPr lang="en-US" b="0" i="1" smtClean="0">
                                  <a:latin typeface="Cambria Math" panose="02040503050406030204" pitchFamily="18" charset="0"/>
                                </a:rPr>
                                <m:t>1.0</m:t>
                              </m:r>
                            </m:e>
                          </m:mr>
                        </m:m>
                      </m:e>
                    </m:d>
                  </m:oMath>
                </a14:m>
                <a:r>
                  <a:rPr lang="en-US" dirty="0"/>
                  <a:t> and </a:t>
                </a:r>
                <a14:m>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e>
                          </m:mr>
                          <m:m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0</m:t>
                                  </m:r>
                                </m:sub>
                              </m:sSub>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oMath>
                </a14:m>
                <a:endParaRPr lang="en-US" dirty="0"/>
              </a:p>
              <a:p>
                <a:endParaRPr lang="en-US" dirty="0"/>
              </a:p>
            </p:txBody>
          </p:sp>
        </mc:Choice>
        <mc:Fallback xmlns="">
          <p:sp>
            <p:nvSpPr>
              <p:cNvPr id="5" name="TextBox 4">
                <a:extLst>
                  <a:ext uri="{FF2B5EF4-FFF2-40B4-BE49-F238E27FC236}">
                    <a16:creationId xmlns:a16="http://schemas.microsoft.com/office/drawing/2014/main" id="{C38840FB-C1DE-1C4B-AADE-A8A2BB6F7375}"/>
                  </a:ext>
                </a:extLst>
              </p:cNvPr>
              <p:cNvSpPr txBox="1">
                <a:spLocks noRot="1" noChangeAspect="1" noMove="1" noResize="1" noEditPoints="1" noAdjustHandles="1" noChangeArrowheads="1" noChangeShapeType="1" noTextEdit="1"/>
              </p:cNvSpPr>
              <p:nvPr/>
            </p:nvSpPr>
            <p:spPr>
              <a:xfrm>
                <a:off x="2519053" y="4919449"/>
                <a:ext cx="3094052" cy="1084399"/>
              </a:xfrm>
              <a:prstGeom prst="rect">
                <a:avLst/>
              </a:prstGeom>
              <a:blipFill>
                <a:blip r:embed="rId2"/>
                <a:stretch>
                  <a:fillRect t="-114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E64FD36-014C-9948-A20F-F626A4D556BB}"/>
              </a:ext>
            </a:extLst>
          </p:cNvPr>
          <p:cNvSpPr txBox="1"/>
          <p:nvPr/>
        </p:nvSpPr>
        <p:spPr>
          <a:xfrm>
            <a:off x="880731" y="5879805"/>
            <a:ext cx="9528544" cy="461665"/>
          </a:xfrm>
          <a:prstGeom prst="rect">
            <a:avLst/>
          </a:prstGeom>
          <a:noFill/>
        </p:spPr>
        <p:txBody>
          <a:bodyPr wrap="square" rtlCol="0">
            <a:spAutoFit/>
          </a:bodyPr>
          <a:lstStyle/>
          <a:p>
            <a:r>
              <a:rPr lang="en-US" sz="2400" dirty="0"/>
              <a:t>Explain your observations. </a:t>
            </a:r>
            <a:endParaRPr lang="en-US" sz="2400" b="1" dirty="0"/>
          </a:p>
        </p:txBody>
      </p:sp>
    </p:spTree>
    <p:extLst>
      <p:ext uri="{BB962C8B-B14F-4D97-AF65-F5344CB8AC3E}">
        <p14:creationId xmlns:p14="http://schemas.microsoft.com/office/powerpoint/2010/main" val="2415172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a:p>
            <a:pPr marL="514350" indent="-514350">
              <a:buFont typeface="+mj-lt"/>
              <a:buAutoNum type="arabicPeriod"/>
            </a:pPr>
            <a:r>
              <a:rPr lang="en-US" sz="2000" dirty="0"/>
              <a:t>Create a new file by mousing over the directory in the Explorer or selecting New File… in Welcome.</a:t>
            </a:r>
          </a:p>
          <a:p>
            <a:pPr marL="514350" indent="-514350">
              <a:buFont typeface="+mj-lt"/>
              <a:buAutoNum type="arabicPeriod"/>
            </a:pPr>
            <a:r>
              <a:rPr lang="en-US" sz="2000" dirty="0"/>
              <a:t>(Optional) Turn on Auto Save.</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13</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4" y="1567562"/>
            <a:ext cx="7715725" cy="5153911"/>
          </a:xfrm>
          <a:prstGeom prst="rect">
            <a:avLst/>
          </a:prstGeom>
        </p:spPr>
      </p:pic>
      <p:cxnSp>
        <p:nvCxnSpPr>
          <p:cNvPr id="6" name="Straight Arrow Connector 5">
            <a:extLst>
              <a:ext uri="{FF2B5EF4-FFF2-40B4-BE49-F238E27FC236}">
                <a16:creationId xmlns:a16="http://schemas.microsoft.com/office/drawing/2014/main" id="{4A9D0B5F-056C-8843-A165-ABFD58720CB5}"/>
              </a:ext>
            </a:extLst>
          </p:cNvPr>
          <p:cNvCxnSpPr>
            <a:cxnSpLocks/>
          </p:cNvCxnSpPr>
          <p:nvPr/>
        </p:nvCxnSpPr>
        <p:spPr>
          <a:xfrm flipV="1">
            <a:off x="4754497" y="3344517"/>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57698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0600-B4A3-0A48-8F2F-1C6A7997F93E}"/>
              </a:ext>
            </a:extLst>
          </p:cNvPr>
          <p:cNvSpPr>
            <a:spLocks noGrp="1"/>
          </p:cNvSpPr>
          <p:nvPr>
            <p:ph type="title"/>
          </p:nvPr>
        </p:nvSpPr>
        <p:spPr/>
        <p:txBody>
          <a:bodyPr/>
          <a:lstStyle/>
          <a:p>
            <a:r>
              <a:rPr lang="en-US" dirty="0"/>
              <a:t>A </a:t>
            </a:r>
            <a:r>
              <a:rPr lang="en-US" dirty="0" err="1"/>
              <a:t>BioNetGen</a:t>
            </a:r>
            <a:r>
              <a:rPr lang="en-US" dirty="0"/>
              <a:t> model is comprised of model blocks and actions</a:t>
            </a:r>
          </a:p>
        </p:txBody>
      </p:sp>
      <p:sp>
        <p:nvSpPr>
          <p:cNvPr id="3" name="Slide Number Placeholder 2">
            <a:extLst>
              <a:ext uri="{FF2B5EF4-FFF2-40B4-BE49-F238E27FC236}">
                <a16:creationId xmlns:a16="http://schemas.microsoft.com/office/drawing/2014/main" id="{216FDDBA-0B5B-0742-9A08-DD262560E365}"/>
              </a:ext>
            </a:extLst>
          </p:cNvPr>
          <p:cNvSpPr>
            <a:spLocks noGrp="1"/>
          </p:cNvSpPr>
          <p:nvPr>
            <p:ph type="sldNum" sz="quarter" idx="12"/>
          </p:nvPr>
        </p:nvSpPr>
        <p:spPr/>
        <p:txBody>
          <a:bodyPr/>
          <a:lstStyle/>
          <a:p>
            <a:fld id="{DB462117-C16E-694E-B71A-62B7DF557822}" type="slidenum">
              <a:rPr lang="en-US" smtClean="0"/>
              <a:t>14</a:t>
            </a:fld>
            <a:endParaRPr lang="en-US"/>
          </a:p>
        </p:txBody>
      </p:sp>
      <p:sp>
        <p:nvSpPr>
          <p:cNvPr id="5" name="TextBox 4">
            <a:extLst>
              <a:ext uri="{FF2B5EF4-FFF2-40B4-BE49-F238E27FC236}">
                <a16:creationId xmlns:a16="http://schemas.microsoft.com/office/drawing/2014/main" id="{EB145D27-EEDA-D144-A7E3-E3296B2A9175}"/>
              </a:ext>
            </a:extLst>
          </p:cNvPr>
          <p:cNvSpPr txBox="1"/>
          <p:nvPr/>
        </p:nvSpPr>
        <p:spPr>
          <a:xfrm>
            <a:off x="2233914" y="1944547"/>
            <a:ext cx="7720314" cy="4616648"/>
          </a:xfrm>
          <a:prstGeom prst="rect">
            <a:avLst/>
          </a:prstGeom>
          <a:noFill/>
        </p:spPr>
        <p:txBody>
          <a:bodyPr wrap="square" rtlCol="0">
            <a:spAutoFit/>
          </a:bodyPr>
          <a:lstStyle/>
          <a:p>
            <a:r>
              <a:rPr lang="en-US" sz="1400" dirty="0">
                <a:latin typeface="Monaco" pitchFamily="2" charset="77"/>
              </a:rPr>
              <a:t>begin model</a:t>
            </a:r>
          </a:p>
          <a:p>
            <a:endParaRPr lang="en-US" sz="1400" dirty="0">
              <a:latin typeface="Monaco" pitchFamily="2" charset="77"/>
            </a:endParaRPr>
          </a:p>
          <a:p>
            <a:r>
              <a:rPr lang="en-US" sz="1400" dirty="0">
                <a:latin typeface="Monaco" pitchFamily="2" charset="77"/>
              </a:rPr>
              <a:t>begin parameters</a:t>
            </a:r>
          </a:p>
          <a:p>
            <a:r>
              <a:rPr lang="en-US" sz="1400" dirty="0">
                <a:latin typeface="Monaco" pitchFamily="2" charset="77"/>
              </a:rPr>
              <a:t>…</a:t>
            </a:r>
          </a:p>
          <a:p>
            <a:r>
              <a:rPr lang="en-US" sz="1400" dirty="0">
                <a:latin typeface="Monaco" pitchFamily="2" charset="77"/>
              </a:rPr>
              <a:t>end parameters</a:t>
            </a:r>
          </a:p>
          <a:p>
            <a:endParaRPr lang="en-US" sz="1400" dirty="0">
              <a:latin typeface="Monaco" pitchFamily="2" charset="77"/>
            </a:endParaRPr>
          </a:p>
          <a:p>
            <a:r>
              <a:rPr lang="en-US" sz="1400" dirty="0">
                <a:latin typeface="Monaco" pitchFamily="2" charset="77"/>
              </a:rPr>
              <a:t>begin seed species</a:t>
            </a:r>
          </a:p>
          <a:p>
            <a:r>
              <a:rPr lang="en-US" sz="1400" dirty="0">
                <a:latin typeface="Monaco" pitchFamily="2" charset="77"/>
              </a:rPr>
              <a:t>…</a:t>
            </a:r>
          </a:p>
          <a:p>
            <a:r>
              <a:rPr lang="en-US" sz="1400" dirty="0">
                <a:latin typeface="Monaco" pitchFamily="2" charset="77"/>
              </a:rPr>
              <a:t>end seed species</a:t>
            </a:r>
          </a:p>
          <a:p>
            <a:endParaRPr lang="en-US" sz="1400" dirty="0">
              <a:latin typeface="Monaco" pitchFamily="2" charset="77"/>
            </a:endParaRPr>
          </a:p>
          <a:p>
            <a:r>
              <a:rPr lang="en-US" sz="1400" dirty="0">
                <a:latin typeface="Monaco" pitchFamily="2" charset="77"/>
              </a:rPr>
              <a:t>begin observables</a:t>
            </a:r>
          </a:p>
          <a:p>
            <a:r>
              <a:rPr lang="en-US" sz="1400" dirty="0">
                <a:latin typeface="Monaco" pitchFamily="2" charset="77"/>
              </a:rPr>
              <a:t>…</a:t>
            </a:r>
          </a:p>
          <a:p>
            <a:r>
              <a:rPr lang="en-US" sz="1400" dirty="0">
                <a:latin typeface="Monaco" pitchFamily="2" charset="77"/>
              </a:rPr>
              <a:t>end observables</a:t>
            </a:r>
          </a:p>
          <a:p>
            <a:endParaRPr lang="en-US" sz="1400" dirty="0">
              <a:latin typeface="Monaco" pitchFamily="2" charset="77"/>
            </a:endParaRPr>
          </a:p>
          <a:p>
            <a:r>
              <a:rPr lang="en-US" sz="1400" dirty="0">
                <a:latin typeface="Monaco" pitchFamily="2" charset="77"/>
              </a:rPr>
              <a:t>begin reaction rules</a:t>
            </a:r>
          </a:p>
          <a:p>
            <a:r>
              <a:rPr lang="en-US" sz="1400" dirty="0">
                <a:latin typeface="Monaco" pitchFamily="2" charset="77"/>
              </a:rPr>
              <a:t>…</a:t>
            </a:r>
          </a:p>
          <a:p>
            <a:r>
              <a:rPr lang="en-US" sz="1400" dirty="0">
                <a:latin typeface="Monaco" pitchFamily="2" charset="77"/>
              </a:rPr>
              <a:t>end reaction rules</a:t>
            </a:r>
          </a:p>
          <a:p>
            <a:endParaRPr lang="en-US" sz="1400" dirty="0">
              <a:latin typeface="Monaco" pitchFamily="2" charset="77"/>
            </a:endParaRPr>
          </a:p>
          <a:p>
            <a:r>
              <a:rPr lang="en-US" sz="1400" dirty="0">
                <a:latin typeface="Monaco" pitchFamily="2" charset="77"/>
              </a:rPr>
              <a:t>end model</a:t>
            </a:r>
          </a:p>
          <a:p>
            <a:endParaRPr lang="en-US" sz="1400" dirty="0">
              <a:latin typeface="Monaco" pitchFamily="2" charset="77"/>
            </a:endParaRPr>
          </a:p>
          <a:p>
            <a:r>
              <a:rPr lang="en-US" sz="1400" dirty="0">
                <a:latin typeface="Monaco" pitchFamily="2" charset="77"/>
              </a:rPr>
              <a:t>&lt;actions&gt;</a:t>
            </a:r>
          </a:p>
        </p:txBody>
      </p:sp>
      <p:sp>
        <p:nvSpPr>
          <p:cNvPr id="6" name="TextBox 5">
            <a:extLst>
              <a:ext uri="{FF2B5EF4-FFF2-40B4-BE49-F238E27FC236}">
                <a16:creationId xmlns:a16="http://schemas.microsoft.com/office/drawing/2014/main" id="{F8A483B7-A2BD-2845-86AA-53C946E7F9AA}"/>
              </a:ext>
            </a:extLst>
          </p:cNvPr>
          <p:cNvSpPr txBox="1"/>
          <p:nvPr/>
        </p:nvSpPr>
        <p:spPr>
          <a:xfrm>
            <a:off x="5011838" y="1962442"/>
            <a:ext cx="2777924" cy="646331"/>
          </a:xfrm>
          <a:prstGeom prst="rect">
            <a:avLst/>
          </a:prstGeom>
          <a:noFill/>
          <a:ln>
            <a:solidFill>
              <a:schemeClr val="tx1"/>
            </a:solidFill>
          </a:ln>
        </p:spPr>
        <p:txBody>
          <a:bodyPr wrap="square" rtlCol="0">
            <a:spAutoFit/>
          </a:bodyPr>
          <a:lstStyle/>
          <a:p>
            <a:r>
              <a:rPr lang="en-US" dirty="0"/>
              <a:t>Define model parameters and values</a:t>
            </a:r>
          </a:p>
        </p:txBody>
      </p:sp>
      <p:sp>
        <p:nvSpPr>
          <p:cNvPr id="7" name="TextBox 6">
            <a:extLst>
              <a:ext uri="{FF2B5EF4-FFF2-40B4-BE49-F238E27FC236}">
                <a16:creationId xmlns:a16="http://schemas.microsoft.com/office/drawing/2014/main" id="{67CEA9E4-2A06-474D-B792-BC46483A8085}"/>
              </a:ext>
            </a:extLst>
          </p:cNvPr>
          <p:cNvSpPr txBox="1"/>
          <p:nvPr/>
        </p:nvSpPr>
        <p:spPr>
          <a:xfrm>
            <a:off x="5011838" y="3273000"/>
            <a:ext cx="3379808" cy="646331"/>
          </a:xfrm>
          <a:prstGeom prst="rect">
            <a:avLst/>
          </a:prstGeom>
          <a:noFill/>
          <a:ln>
            <a:solidFill>
              <a:schemeClr val="tx1"/>
            </a:solidFill>
          </a:ln>
        </p:spPr>
        <p:txBody>
          <a:bodyPr wrap="square" rtlCol="0">
            <a:spAutoFit/>
          </a:bodyPr>
          <a:lstStyle/>
          <a:p>
            <a:r>
              <a:rPr lang="en-US" dirty="0"/>
              <a:t>Define model species and initial concentrations/amounts</a:t>
            </a:r>
          </a:p>
        </p:txBody>
      </p:sp>
      <p:sp>
        <p:nvSpPr>
          <p:cNvPr id="8" name="TextBox 7">
            <a:extLst>
              <a:ext uri="{FF2B5EF4-FFF2-40B4-BE49-F238E27FC236}">
                <a16:creationId xmlns:a16="http://schemas.microsoft.com/office/drawing/2014/main" id="{47B79A8C-061F-F94B-805F-DA8497931BDE}"/>
              </a:ext>
            </a:extLst>
          </p:cNvPr>
          <p:cNvSpPr txBox="1"/>
          <p:nvPr/>
        </p:nvSpPr>
        <p:spPr>
          <a:xfrm>
            <a:off x="5011838" y="4113487"/>
            <a:ext cx="3379808" cy="646331"/>
          </a:xfrm>
          <a:prstGeom prst="rect">
            <a:avLst/>
          </a:prstGeom>
          <a:noFill/>
          <a:ln>
            <a:solidFill>
              <a:schemeClr val="tx1"/>
            </a:solidFill>
          </a:ln>
        </p:spPr>
        <p:txBody>
          <a:bodyPr wrap="square" rtlCol="0">
            <a:spAutoFit/>
          </a:bodyPr>
          <a:lstStyle/>
          <a:p>
            <a:r>
              <a:rPr lang="en-US" dirty="0"/>
              <a:t>Define model outputs to be plotted</a:t>
            </a:r>
          </a:p>
        </p:txBody>
      </p:sp>
      <p:sp>
        <p:nvSpPr>
          <p:cNvPr id="9" name="TextBox 8">
            <a:extLst>
              <a:ext uri="{FF2B5EF4-FFF2-40B4-BE49-F238E27FC236}">
                <a16:creationId xmlns:a16="http://schemas.microsoft.com/office/drawing/2014/main" id="{EDE14843-F6EE-2844-BB3F-B1C6C87D69D8}"/>
              </a:ext>
            </a:extLst>
          </p:cNvPr>
          <p:cNvSpPr txBox="1"/>
          <p:nvPr/>
        </p:nvSpPr>
        <p:spPr>
          <a:xfrm>
            <a:off x="5011838" y="5063118"/>
            <a:ext cx="3379808" cy="369332"/>
          </a:xfrm>
          <a:prstGeom prst="rect">
            <a:avLst/>
          </a:prstGeom>
          <a:noFill/>
          <a:ln>
            <a:solidFill>
              <a:schemeClr val="tx1"/>
            </a:solidFill>
          </a:ln>
        </p:spPr>
        <p:txBody>
          <a:bodyPr wrap="square" rtlCol="0">
            <a:spAutoFit/>
          </a:bodyPr>
          <a:lstStyle/>
          <a:p>
            <a:r>
              <a:rPr lang="en-US" dirty="0"/>
              <a:t>Define model reactions</a:t>
            </a:r>
          </a:p>
        </p:txBody>
      </p:sp>
      <p:sp>
        <p:nvSpPr>
          <p:cNvPr id="10" name="TextBox 9">
            <a:extLst>
              <a:ext uri="{FF2B5EF4-FFF2-40B4-BE49-F238E27FC236}">
                <a16:creationId xmlns:a16="http://schemas.microsoft.com/office/drawing/2014/main" id="{4C32D943-FE98-A745-83FA-8AD8AAF7B704}"/>
              </a:ext>
            </a:extLst>
          </p:cNvPr>
          <p:cNvSpPr txBox="1"/>
          <p:nvPr/>
        </p:nvSpPr>
        <p:spPr>
          <a:xfrm>
            <a:off x="5011837" y="6116504"/>
            <a:ext cx="5335929" cy="646331"/>
          </a:xfrm>
          <a:prstGeom prst="rect">
            <a:avLst/>
          </a:prstGeom>
          <a:noFill/>
          <a:ln>
            <a:solidFill>
              <a:schemeClr val="tx1"/>
            </a:solidFill>
          </a:ln>
        </p:spPr>
        <p:txBody>
          <a:bodyPr wrap="square" rtlCol="0">
            <a:spAutoFit/>
          </a:bodyPr>
          <a:lstStyle/>
          <a:p>
            <a:r>
              <a:rPr lang="en-US" dirty="0"/>
              <a:t>Specify what actions to apply to model, e.g., simulations to perform.</a:t>
            </a:r>
          </a:p>
        </p:txBody>
      </p:sp>
      <p:sp>
        <p:nvSpPr>
          <p:cNvPr id="11" name="Left Bracket 10">
            <a:extLst>
              <a:ext uri="{FF2B5EF4-FFF2-40B4-BE49-F238E27FC236}">
                <a16:creationId xmlns:a16="http://schemas.microsoft.com/office/drawing/2014/main" id="{5D5BD225-6A5B-5B43-A2E2-57FFA0420766}"/>
              </a:ext>
            </a:extLst>
          </p:cNvPr>
          <p:cNvSpPr/>
          <p:nvPr/>
        </p:nvSpPr>
        <p:spPr>
          <a:xfrm>
            <a:off x="1980236" y="2090546"/>
            <a:ext cx="192910" cy="3865945"/>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028FD6E-F0A4-4F49-B030-8295F1194F6A}"/>
              </a:ext>
            </a:extLst>
          </p:cNvPr>
          <p:cNvSpPr txBox="1"/>
          <p:nvPr/>
        </p:nvSpPr>
        <p:spPr>
          <a:xfrm>
            <a:off x="694974" y="3469521"/>
            <a:ext cx="793807" cy="369332"/>
          </a:xfrm>
          <a:prstGeom prst="rect">
            <a:avLst/>
          </a:prstGeom>
          <a:noFill/>
        </p:spPr>
        <p:txBody>
          <a:bodyPr wrap="none" rtlCol="0">
            <a:spAutoFit/>
          </a:bodyPr>
          <a:lstStyle/>
          <a:p>
            <a:r>
              <a:rPr lang="en-US" dirty="0"/>
              <a:t>Model</a:t>
            </a:r>
          </a:p>
        </p:txBody>
      </p:sp>
      <p:sp>
        <p:nvSpPr>
          <p:cNvPr id="13" name="TextBox 12">
            <a:extLst>
              <a:ext uri="{FF2B5EF4-FFF2-40B4-BE49-F238E27FC236}">
                <a16:creationId xmlns:a16="http://schemas.microsoft.com/office/drawing/2014/main" id="{CD2FAB8C-3CF4-6649-AFA2-15D44EBE55E3}"/>
              </a:ext>
            </a:extLst>
          </p:cNvPr>
          <p:cNvSpPr txBox="1"/>
          <p:nvPr/>
        </p:nvSpPr>
        <p:spPr>
          <a:xfrm>
            <a:off x="694974" y="6231853"/>
            <a:ext cx="878767" cy="369332"/>
          </a:xfrm>
          <a:prstGeom prst="rect">
            <a:avLst/>
          </a:prstGeom>
          <a:noFill/>
        </p:spPr>
        <p:txBody>
          <a:bodyPr wrap="none" rtlCol="0">
            <a:spAutoFit/>
          </a:bodyPr>
          <a:lstStyle/>
          <a:p>
            <a:r>
              <a:rPr lang="en-US" dirty="0"/>
              <a:t>Actions</a:t>
            </a:r>
          </a:p>
        </p:txBody>
      </p:sp>
    </p:spTree>
    <p:extLst>
      <p:ext uri="{BB962C8B-B14F-4D97-AF65-F5344CB8AC3E}">
        <p14:creationId xmlns:p14="http://schemas.microsoft.com/office/powerpoint/2010/main" val="157622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15</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4" y="1567562"/>
            <a:ext cx="7715725" cy="5153910"/>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p:txBody>
      </p:sp>
    </p:spTree>
    <p:extLst>
      <p:ext uri="{BB962C8B-B14F-4D97-AF65-F5344CB8AC3E}">
        <p14:creationId xmlns:p14="http://schemas.microsoft.com/office/powerpoint/2010/main" val="886519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16</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4" y="1567562"/>
            <a:ext cx="7715725" cy="5153910"/>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a:t>
            </a:r>
          </a:p>
        </p:txBody>
      </p:sp>
      <p:cxnSp>
        <p:nvCxnSpPr>
          <p:cNvPr id="7" name="Straight Arrow Connector 6">
            <a:extLst>
              <a:ext uri="{FF2B5EF4-FFF2-40B4-BE49-F238E27FC236}">
                <a16:creationId xmlns:a16="http://schemas.microsoft.com/office/drawing/2014/main" id="{914566A5-A0EF-DF49-B679-0E77148B3FA5}"/>
              </a:ext>
            </a:extLst>
          </p:cNvPr>
          <p:cNvCxnSpPr>
            <a:cxnSpLocks/>
          </p:cNvCxnSpPr>
          <p:nvPr/>
        </p:nvCxnSpPr>
        <p:spPr>
          <a:xfrm flipV="1">
            <a:off x="6404391" y="2694343"/>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58770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17</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4" y="1567562"/>
            <a:ext cx="7715724" cy="5153910"/>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p:txBody>
      </p:sp>
    </p:spTree>
    <p:extLst>
      <p:ext uri="{BB962C8B-B14F-4D97-AF65-F5344CB8AC3E}">
        <p14:creationId xmlns:p14="http://schemas.microsoft.com/office/powerpoint/2010/main" val="145451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18</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4" y="1567562"/>
            <a:ext cx="7715724" cy="5153910"/>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p:txBody>
      </p:sp>
    </p:spTree>
    <p:extLst>
      <p:ext uri="{BB962C8B-B14F-4D97-AF65-F5344CB8AC3E}">
        <p14:creationId xmlns:p14="http://schemas.microsoft.com/office/powerpoint/2010/main" val="3854666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19</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4" y="1567562"/>
            <a:ext cx="7715724" cy="5153909"/>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p:txBody>
      </p:sp>
      <p:cxnSp>
        <p:nvCxnSpPr>
          <p:cNvPr id="7" name="Straight Arrow Connector 6">
            <a:extLst>
              <a:ext uri="{FF2B5EF4-FFF2-40B4-BE49-F238E27FC236}">
                <a16:creationId xmlns:a16="http://schemas.microsoft.com/office/drawing/2014/main" id="{C19F7426-AC3C-4A4C-8B6C-330749ADE2A2}"/>
              </a:ext>
            </a:extLst>
          </p:cNvPr>
          <p:cNvCxnSpPr>
            <a:cxnSpLocks/>
          </p:cNvCxnSpPr>
          <p:nvPr/>
        </p:nvCxnSpPr>
        <p:spPr>
          <a:xfrm flipV="1">
            <a:off x="6990800" y="3111787"/>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68144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A40F332-372E-B013-E370-ADFCF0B3981D}"/>
              </a:ext>
            </a:extLst>
          </p:cNvPr>
          <p:cNvSpPr>
            <a:spLocks noGrp="1"/>
          </p:cNvSpPr>
          <p:nvPr>
            <p:ph type="title"/>
          </p:nvPr>
        </p:nvSpPr>
        <p:spPr/>
        <p:txBody>
          <a:bodyPr/>
          <a:lstStyle/>
          <a:p>
            <a:r>
              <a:rPr lang="en-US" dirty="0"/>
              <a:t>Latest installation instructions</a:t>
            </a:r>
          </a:p>
        </p:txBody>
      </p:sp>
      <p:sp>
        <p:nvSpPr>
          <p:cNvPr id="6" name="Content Placeholder 5">
            <a:extLst>
              <a:ext uri="{FF2B5EF4-FFF2-40B4-BE49-F238E27FC236}">
                <a16:creationId xmlns:a16="http://schemas.microsoft.com/office/drawing/2014/main" id="{67033AA3-6BB7-B28A-3F60-8BEEA47B865D}"/>
              </a:ext>
            </a:extLst>
          </p:cNvPr>
          <p:cNvSpPr>
            <a:spLocks noGrp="1"/>
          </p:cNvSpPr>
          <p:nvPr>
            <p:ph idx="1"/>
          </p:nvPr>
        </p:nvSpPr>
        <p:spPr/>
        <p:txBody>
          <a:bodyPr/>
          <a:lstStyle/>
          <a:p>
            <a:pPr marL="0" indent="0">
              <a:buNone/>
            </a:pPr>
            <a:r>
              <a:rPr lang="en-US" dirty="0"/>
              <a:t>Navigate to </a:t>
            </a:r>
            <a:r>
              <a:rPr lang="en-US" dirty="0" err="1">
                <a:solidFill>
                  <a:srgbClr val="0432FF"/>
                </a:solidFill>
              </a:rPr>
              <a:t>bionetgen.org</a:t>
            </a:r>
            <a:r>
              <a:rPr lang="en-US" dirty="0">
                <a:solidFill>
                  <a:srgbClr val="0432FF"/>
                </a:solidFill>
              </a:rPr>
              <a:t>/install</a:t>
            </a:r>
          </a:p>
        </p:txBody>
      </p:sp>
      <p:sp>
        <p:nvSpPr>
          <p:cNvPr id="4" name="Slide Number Placeholder 3">
            <a:extLst>
              <a:ext uri="{FF2B5EF4-FFF2-40B4-BE49-F238E27FC236}">
                <a16:creationId xmlns:a16="http://schemas.microsoft.com/office/drawing/2014/main" id="{568E7AAE-AC61-171B-8598-A13BBCE973F0}"/>
              </a:ext>
            </a:extLst>
          </p:cNvPr>
          <p:cNvSpPr>
            <a:spLocks noGrp="1"/>
          </p:cNvSpPr>
          <p:nvPr>
            <p:ph type="sldNum" sz="quarter" idx="12"/>
          </p:nvPr>
        </p:nvSpPr>
        <p:spPr/>
        <p:txBody>
          <a:bodyPr/>
          <a:lstStyle/>
          <a:p>
            <a:fld id="{DB462117-C16E-694E-B71A-62B7DF557822}" type="slidenum">
              <a:rPr lang="en-US" smtClean="0"/>
              <a:t>2</a:t>
            </a:fld>
            <a:endParaRPr lang="en-US"/>
          </a:p>
        </p:txBody>
      </p:sp>
    </p:spTree>
    <p:extLst>
      <p:ext uri="{BB962C8B-B14F-4D97-AF65-F5344CB8AC3E}">
        <p14:creationId xmlns:p14="http://schemas.microsoft.com/office/powerpoint/2010/main" val="38459513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20</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2" cy="5153909"/>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p:txBody>
      </p:sp>
    </p:spTree>
    <p:extLst>
      <p:ext uri="{BB962C8B-B14F-4D97-AF65-F5344CB8AC3E}">
        <p14:creationId xmlns:p14="http://schemas.microsoft.com/office/powerpoint/2010/main" val="38785091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21</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2" cy="5153909"/>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a:p>
            <a:pPr marL="514350" indent="-514350">
              <a:buFont typeface="+mj-lt"/>
              <a:buAutoNum type="arabicPeriod"/>
            </a:pPr>
            <a:r>
              <a:rPr lang="en-US" sz="2000" dirty="0"/>
              <a:t>Type an entry for </a:t>
            </a:r>
            <a:r>
              <a:rPr lang="en-US" sz="2000" dirty="0" err="1"/>
              <a:t>ParameterName</a:t>
            </a:r>
            <a:r>
              <a:rPr lang="en-US" sz="2000" dirty="0"/>
              <a:t> and then press Tab to go to </a:t>
            </a:r>
            <a:r>
              <a:rPr lang="en-US" sz="2000" dirty="0" err="1"/>
              <a:t>ParameterValue</a:t>
            </a:r>
            <a:r>
              <a:rPr lang="en-US" sz="2000" dirty="0"/>
              <a:t>.</a:t>
            </a:r>
          </a:p>
        </p:txBody>
      </p:sp>
    </p:spTree>
    <p:extLst>
      <p:ext uri="{BB962C8B-B14F-4D97-AF65-F5344CB8AC3E}">
        <p14:creationId xmlns:p14="http://schemas.microsoft.com/office/powerpoint/2010/main" val="30458144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22</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2" cy="5153908"/>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a:p>
            <a:pPr marL="514350" indent="-514350">
              <a:buFont typeface="+mj-lt"/>
              <a:buAutoNum type="arabicPeriod"/>
            </a:pPr>
            <a:r>
              <a:rPr lang="en-US" sz="2000" dirty="0"/>
              <a:t>Type an entry for </a:t>
            </a:r>
            <a:r>
              <a:rPr lang="en-US" sz="2000" dirty="0" err="1"/>
              <a:t>ParameterName</a:t>
            </a:r>
            <a:r>
              <a:rPr lang="en-US" sz="2000" dirty="0"/>
              <a:t> and then press Tab to go to </a:t>
            </a:r>
            <a:r>
              <a:rPr lang="en-US" sz="2000" dirty="0" err="1"/>
              <a:t>ParameterValue</a:t>
            </a:r>
            <a:r>
              <a:rPr lang="en-US" sz="2000" dirty="0"/>
              <a:t> and enter a number (100).</a:t>
            </a:r>
          </a:p>
        </p:txBody>
      </p:sp>
    </p:spTree>
    <p:extLst>
      <p:ext uri="{BB962C8B-B14F-4D97-AF65-F5344CB8AC3E}">
        <p14:creationId xmlns:p14="http://schemas.microsoft.com/office/powerpoint/2010/main" val="37729100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23</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1" cy="5153908"/>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a:p>
            <a:pPr marL="514350" indent="-514350">
              <a:buFont typeface="+mj-lt"/>
              <a:buAutoNum type="arabicPeriod"/>
            </a:pPr>
            <a:r>
              <a:rPr lang="en-US" sz="2000" dirty="0"/>
              <a:t>Type an entry for </a:t>
            </a:r>
            <a:r>
              <a:rPr lang="en-US" sz="2000" dirty="0" err="1"/>
              <a:t>ParameterName</a:t>
            </a:r>
            <a:r>
              <a:rPr lang="en-US" sz="2000" dirty="0"/>
              <a:t> and then press Tab to go to </a:t>
            </a:r>
            <a:r>
              <a:rPr lang="en-US" sz="2000" dirty="0" err="1"/>
              <a:t>ParameterValue</a:t>
            </a:r>
            <a:r>
              <a:rPr lang="en-US" sz="2000" dirty="0"/>
              <a:t> and enter a number (100).</a:t>
            </a:r>
          </a:p>
        </p:txBody>
      </p:sp>
    </p:spTree>
    <p:extLst>
      <p:ext uri="{BB962C8B-B14F-4D97-AF65-F5344CB8AC3E}">
        <p14:creationId xmlns:p14="http://schemas.microsoft.com/office/powerpoint/2010/main" val="3055832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24</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1" cy="5153908"/>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a:p>
            <a:pPr marL="514350" indent="-514350">
              <a:buFont typeface="+mj-lt"/>
              <a:buAutoNum type="arabicPeriod"/>
            </a:pPr>
            <a:r>
              <a:rPr lang="en-US" sz="2000" dirty="0"/>
              <a:t>Type an entry for </a:t>
            </a:r>
            <a:r>
              <a:rPr lang="en-US" sz="2000" dirty="0" err="1"/>
              <a:t>ParameterName</a:t>
            </a:r>
            <a:r>
              <a:rPr lang="en-US" sz="2000" dirty="0"/>
              <a:t> and then press Tab to go to </a:t>
            </a:r>
            <a:r>
              <a:rPr lang="en-US" sz="2000" dirty="0" err="1"/>
              <a:t>ParameterValue</a:t>
            </a:r>
            <a:r>
              <a:rPr lang="en-US" sz="2000" dirty="0"/>
              <a:t> and enter a number (100).</a:t>
            </a:r>
          </a:p>
          <a:p>
            <a:pPr marL="514350" indent="-514350">
              <a:buFont typeface="+mj-lt"/>
              <a:buAutoNum type="arabicPeriod"/>
            </a:pPr>
            <a:r>
              <a:rPr lang="en-US" sz="2000" dirty="0"/>
              <a:t>Repeat for remaining parameters.</a:t>
            </a:r>
          </a:p>
        </p:txBody>
      </p:sp>
    </p:spTree>
    <p:extLst>
      <p:ext uri="{BB962C8B-B14F-4D97-AF65-F5344CB8AC3E}">
        <p14:creationId xmlns:p14="http://schemas.microsoft.com/office/powerpoint/2010/main" val="77696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25</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1" cy="5153907"/>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a:p>
            <a:pPr marL="514350" indent="-514350">
              <a:buFont typeface="+mj-lt"/>
              <a:buAutoNum type="arabicPeriod"/>
            </a:pPr>
            <a:r>
              <a:rPr lang="en-US" sz="2000" dirty="0"/>
              <a:t>Type an entry for </a:t>
            </a:r>
            <a:r>
              <a:rPr lang="en-US" sz="2000" dirty="0" err="1"/>
              <a:t>ParameterName</a:t>
            </a:r>
            <a:r>
              <a:rPr lang="en-US" sz="2000" dirty="0"/>
              <a:t> and then press Tab to go to </a:t>
            </a:r>
            <a:r>
              <a:rPr lang="en-US" sz="2000" dirty="0" err="1"/>
              <a:t>ParameterValue</a:t>
            </a:r>
            <a:r>
              <a:rPr lang="en-US" sz="2000" dirty="0"/>
              <a:t> and enter a number (100).</a:t>
            </a:r>
          </a:p>
          <a:p>
            <a:pPr marL="514350" indent="-514350">
              <a:buFont typeface="+mj-lt"/>
              <a:buAutoNum type="arabicPeriod"/>
            </a:pPr>
            <a:r>
              <a:rPr lang="en-US" sz="2000" dirty="0"/>
              <a:t>Repeat for remaining parameters.</a:t>
            </a:r>
          </a:p>
        </p:txBody>
      </p:sp>
    </p:spTree>
    <p:extLst>
      <p:ext uri="{BB962C8B-B14F-4D97-AF65-F5344CB8AC3E}">
        <p14:creationId xmlns:p14="http://schemas.microsoft.com/office/powerpoint/2010/main" val="1033255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Notes on parameters</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26</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1" cy="5153907"/>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Note that on the last line we have defined the infection rate parameter in terms of the other parameters of the model. </a:t>
            </a:r>
          </a:p>
          <a:p>
            <a:r>
              <a:rPr lang="en-US" sz="2000" dirty="0"/>
              <a:t>Any parameter may be defined by a math expression involving other parameters. </a:t>
            </a:r>
          </a:p>
          <a:p>
            <a:r>
              <a:rPr lang="en-US" sz="2000" dirty="0"/>
              <a:t>Standard math functions (e.g., </a:t>
            </a:r>
            <a:r>
              <a:rPr lang="en-US" sz="2000" i="1" dirty="0"/>
              <a:t>sin</a:t>
            </a:r>
            <a:r>
              <a:rPr lang="en-US" sz="2000" dirty="0"/>
              <a:t>, </a:t>
            </a:r>
            <a:r>
              <a:rPr lang="en-US" sz="2000" i="1" dirty="0"/>
              <a:t>cos</a:t>
            </a:r>
            <a:r>
              <a:rPr lang="en-US" sz="2000" dirty="0"/>
              <a:t>, </a:t>
            </a:r>
            <a:r>
              <a:rPr lang="en-US" sz="2000" i="1" dirty="0"/>
              <a:t>exp</a:t>
            </a:r>
            <a:r>
              <a:rPr lang="en-US" sz="2000" dirty="0"/>
              <a:t>) may also be used.</a:t>
            </a:r>
          </a:p>
          <a:p>
            <a:r>
              <a:rPr lang="en-US" sz="2000" dirty="0"/>
              <a:t>Scientific notation for numbers may also be used.</a:t>
            </a:r>
          </a:p>
        </p:txBody>
      </p:sp>
    </p:spTree>
    <p:extLst>
      <p:ext uri="{BB962C8B-B14F-4D97-AF65-F5344CB8AC3E}">
        <p14:creationId xmlns:p14="http://schemas.microsoft.com/office/powerpoint/2010/main" val="408081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Notes on parameters</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27</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6" y="1567562"/>
            <a:ext cx="7715719" cy="5153907"/>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Note that on the last line we have defined the infection rate parameter in terms of the other parameters of the model. </a:t>
            </a:r>
          </a:p>
          <a:p>
            <a:r>
              <a:rPr lang="en-US" sz="2000" dirty="0"/>
              <a:t>Any parameter may be defined by a math expression involving other parameters. </a:t>
            </a:r>
          </a:p>
          <a:p>
            <a:r>
              <a:rPr lang="en-US" sz="2000" dirty="0"/>
              <a:t>Standard math functions (e.g., </a:t>
            </a:r>
            <a:r>
              <a:rPr lang="en-US" sz="2000" i="1" dirty="0"/>
              <a:t>sin</a:t>
            </a:r>
            <a:r>
              <a:rPr lang="en-US" sz="2000" dirty="0"/>
              <a:t>, </a:t>
            </a:r>
            <a:r>
              <a:rPr lang="en-US" sz="2000" i="1" dirty="0"/>
              <a:t>cos</a:t>
            </a:r>
            <a:r>
              <a:rPr lang="en-US" sz="2000" dirty="0"/>
              <a:t>, </a:t>
            </a:r>
            <a:r>
              <a:rPr lang="en-US" sz="2000" i="1" dirty="0"/>
              <a:t>exp</a:t>
            </a:r>
            <a:r>
              <a:rPr lang="en-US" sz="2000" dirty="0"/>
              <a:t>) may also be used.</a:t>
            </a:r>
          </a:p>
          <a:p>
            <a:r>
              <a:rPr lang="en-US" sz="2000" dirty="0"/>
              <a:t>Scientific notation for numbers may also be used.</a:t>
            </a:r>
          </a:p>
        </p:txBody>
      </p:sp>
    </p:spTree>
    <p:extLst>
      <p:ext uri="{BB962C8B-B14F-4D97-AF65-F5344CB8AC3E}">
        <p14:creationId xmlns:p14="http://schemas.microsoft.com/office/powerpoint/2010/main" val="24442468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fontScale="90000"/>
          </a:bodyPr>
          <a:lstStyle/>
          <a:p>
            <a:r>
              <a:rPr lang="en-US" sz="3600" dirty="0">
                <a:latin typeface="Monaco" pitchFamily="2" charset="77"/>
              </a:rPr>
              <a:t>molecule types</a:t>
            </a:r>
            <a:r>
              <a:rPr lang="en-US" dirty="0"/>
              <a:t> are used for defining structured species, which are covered in the next presentation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28</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67562"/>
            <a:ext cx="7715719" cy="5153906"/>
          </a:xfrm>
          <a:prstGeom prst="rect">
            <a:avLst/>
          </a:prstGeom>
        </p:spPr>
      </p:pic>
    </p:spTree>
    <p:extLst>
      <p:ext uri="{BB962C8B-B14F-4D97-AF65-F5344CB8AC3E}">
        <p14:creationId xmlns:p14="http://schemas.microsoft.com/office/powerpoint/2010/main" val="2729354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3600" dirty="0">
                <a:latin typeface="Monaco" pitchFamily="2" charset="77"/>
              </a:rPr>
              <a:t>compartments</a:t>
            </a:r>
            <a:r>
              <a:rPr lang="en-US" dirty="0"/>
              <a:t> are used for spatial models and will also be discussed in a later presentation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29</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67562"/>
            <a:ext cx="7715718" cy="5153906"/>
          </a:xfrm>
          <a:prstGeom prst="rect">
            <a:avLst/>
          </a:prstGeom>
        </p:spPr>
      </p:pic>
    </p:spTree>
    <p:extLst>
      <p:ext uri="{BB962C8B-B14F-4D97-AF65-F5344CB8AC3E}">
        <p14:creationId xmlns:p14="http://schemas.microsoft.com/office/powerpoint/2010/main" val="16355602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F9D5862-9FCE-3C46-A9E0-339005DFB5A2}"/>
              </a:ext>
            </a:extLst>
          </p:cNvPr>
          <p:cNvSpPr>
            <a:spLocks noGrp="1"/>
          </p:cNvSpPr>
          <p:nvPr>
            <p:ph type="title"/>
          </p:nvPr>
        </p:nvSpPr>
        <p:spPr>
          <a:xfrm>
            <a:off x="1136428" y="627564"/>
            <a:ext cx="7474172" cy="1325563"/>
          </a:xfrm>
        </p:spPr>
        <p:txBody>
          <a:bodyPr>
            <a:normAutofit/>
          </a:bodyPr>
          <a:lstStyle/>
          <a:p>
            <a:r>
              <a:rPr lang="en-US"/>
              <a:t>Setting up to use BioNetGen with the VS Code Extension</a:t>
            </a:r>
          </a:p>
        </p:txBody>
      </p:sp>
      <p:sp>
        <p:nvSpPr>
          <p:cNvPr id="6" name="Content Placeholder 5">
            <a:extLst>
              <a:ext uri="{FF2B5EF4-FFF2-40B4-BE49-F238E27FC236}">
                <a16:creationId xmlns:a16="http://schemas.microsoft.com/office/drawing/2014/main" id="{235F493C-A093-2C4D-80EF-463EFBF7063F}"/>
              </a:ext>
            </a:extLst>
          </p:cNvPr>
          <p:cNvSpPr>
            <a:spLocks noGrp="1"/>
          </p:cNvSpPr>
          <p:nvPr>
            <p:ph idx="1"/>
          </p:nvPr>
        </p:nvSpPr>
        <p:spPr>
          <a:xfrm>
            <a:off x="1136429" y="2278173"/>
            <a:ext cx="7474171" cy="3450613"/>
          </a:xfrm>
        </p:spPr>
        <p:txBody>
          <a:bodyPr anchor="ctr">
            <a:normAutofit/>
          </a:bodyPr>
          <a:lstStyle/>
          <a:p>
            <a:pPr marL="514350" indent="-514350">
              <a:buFont typeface="+mj-lt"/>
              <a:buAutoNum type="arabicPeriod"/>
            </a:pPr>
            <a:r>
              <a:rPr lang="en-US" sz="2400" dirty="0"/>
              <a:t>Download and install </a:t>
            </a:r>
            <a:r>
              <a:rPr lang="en-US" sz="2400" dirty="0">
                <a:hlinkClick r:id="rId2"/>
              </a:rPr>
              <a:t>VS Code</a:t>
            </a:r>
            <a:r>
              <a:rPr lang="en-US" sz="2400" dirty="0"/>
              <a:t>.</a:t>
            </a:r>
          </a:p>
          <a:p>
            <a:pPr marL="514350" indent="-514350">
              <a:buFont typeface="+mj-lt"/>
              <a:buAutoNum type="arabicPeriod"/>
            </a:pPr>
            <a:r>
              <a:rPr lang="en-US" sz="2400" dirty="0"/>
              <a:t>Find and install the </a:t>
            </a:r>
            <a:r>
              <a:rPr lang="en-US" sz="2400" dirty="0" err="1"/>
              <a:t>BioNetGen</a:t>
            </a:r>
            <a:r>
              <a:rPr lang="en-US" sz="2400" dirty="0"/>
              <a:t> extension using the Extensions tab.</a:t>
            </a:r>
          </a:p>
          <a:p>
            <a:pPr marL="514350" indent="-514350">
              <a:buFont typeface="+mj-lt"/>
              <a:buAutoNum type="arabicPeriod"/>
            </a:pPr>
            <a:r>
              <a:rPr lang="en-US" sz="2400" dirty="0"/>
              <a:t>Download and install </a:t>
            </a:r>
            <a:r>
              <a:rPr lang="en-US" sz="2400" dirty="0">
                <a:hlinkClick r:id="rId3"/>
              </a:rPr>
              <a:t>Anaconda Python</a:t>
            </a:r>
            <a:r>
              <a:rPr lang="en-US" sz="2400" dirty="0"/>
              <a:t>.</a:t>
            </a:r>
          </a:p>
          <a:p>
            <a:pPr marL="514350" indent="-514350">
              <a:buFont typeface="+mj-lt"/>
              <a:buAutoNum type="arabicPeriod"/>
            </a:pPr>
            <a:r>
              <a:rPr lang="en-US" sz="2400" dirty="0"/>
              <a:t>(Windows only) </a:t>
            </a:r>
            <a:r>
              <a:rPr lang="en-US" sz="2400"/>
              <a:t>Install </a:t>
            </a:r>
            <a:r>
              <a:rPr lang="en-US" sz="2400">
                <a:hlinkClick r:id="rId4"/>
              </a:rPr>
              <a:t>Perl</a:t>
            </a:r>
            <a:endParaRPr lang="en-US" sz="2400" dirty="0"/>
          </a:p>
          <a:p>
            <a:pPr marL="514350" indent="-514350">
              <a:buFont typeface="+mj-lt"/>
              <a:buAutoNum type="arabicPeriod"/>
            </a:pPr>
            <a:r>
              <a:rPr lang="en-US" sz="2400" dirty="0"/>
              <a:t>Open or create a file with the .</a:t>
            </a:r>
            <a:r>
              <a:rPr lang="en-US" sz="2400" dirty="0" err="1"/>
              <a:t>bngl</a:t>
            </a:r>
            <a:r>
              <a:rPr lang="en-US" sz="2400" dirty="0"/>
              <a:t> extension in VS Code.</a:t>
            </a:r>
          </a:p>
        </p:txBody>
      </p:sp>
      <p:sp>
        <p:nvSpPr>
          <p:cNvPr id="44" name="Rectangle 47">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Graphic 44" descr="Download">
            <a:extLst>
              <a:ext uri="{FF2B5EF4-FFF2-40B4-BE49-F238E27FC236}">
                <a16:creationId xmlns:a16="http://schemas.microsoft.com/office/drawing/2014/main" id="{1C18A7D8-9C28-3C02-66EB-0CF68EB6D0F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13987" y="2857501"/>
            <a:ext cx="1142998" cy="1142998"/>
          </a:xfrm>
          <a:prstGeom prst="rect">
            <a:avLst/>
          </a:prstGeom>
        </p:spPr>
      </p:pic>
      <p:sp>
        <p:nvSpPr>
          <p:cNvPr id="4" name="Slide Number Placeholder 3">
            <a:extLst>
              <a:ext uri="{FF2B5EF4-FFF2-40B4-BE49-F238E27FC236}">
                <a16:creationId xmlns:a16="http://schemas.microsoft.com/office/drawing/2014/main" id="{2FC7CD51-3272-4749-AD03-D606E12A337F}"/>
              </a:ext>
            </a:extLst>
          </p:cNvPr>
          <p:cNvSpPr>
            <a:spLocks noGrp="1"/>
          </p:cNvSpPr>
          <p:nvPr>
            <p:ph type="sldNum" sz="quarter" idx="12"/>
          </p:nvPr>
        </p:nvSpPr>
        <p:spPr>
          <a:xfrm>
            <a:off x="10341428" y="6356350"/>
            <a:ext cx="1012371" cy="365125"/>
          </a:xfrm>
        </p:spPr>
        <p:txBody>
          <a:bodyPr>
            <a:normAutofit/>
          </a:bodyPr>
          <a:lstStyle/>
          <a:p>
            <a:pPr>
              <a:spcAft>
                <a:spcPts val="600"/>
              </a:spcAft>
            </a:pPr>
            <a:fld id="{DB462117-C16E-694E-B71A-62B7DF557822}" type="slidenum">
              <a:rPr lang="en-US" smtClean="0">
                <a:solidFill>
                  <a:srgbClr val="FFFFFF"/>
                </a:solidFill>
              </a:rPr>
              <a:pPr>
                <a:spcAft>
                  <a:spcPts val="600"/>
                </a:spcAft>
              </a:pPr>
              <a:t>3</a:t>
            </a:fld>
            <a:endParaRPr lang="en-US">
              <a:solidFill>
                <a:srgbClr val="FFFFFF"/>
              </a:solidFill>
            </a:endParaRPr>
          </a:p>
        </p:txBody>
      </p:sp>
    </p:spTree>
    <p:extLst>
      <p:ext uri="{BB962C8B-B14F-4D97-AF65-F5344CB8AC3E}">
        <p14:creationId xmlns:p14="http://schemas.microsoft.com/office/powerpoint/2010/main" val="1567383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functions</a:t>
            </a:r>
            <a:r>
              <a:rPr lang="en-US" sz="3600" dirty="0"/>
              <a:t> are used for defining non-mass action rate laws, which will also be covered later</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30</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67562"/>
            <a:ext cx="7715718" cy="5153905"/>
          </a:xfrm>
          <a:prstGeom prst="rect">
            <a:avLst/>
          </a:prstGeom>
        </p:spPr>
      </p:pic>
    </p:spTree>
    <p:extLst>
      <p:ext uri="{BB962C8B-B14F-4D97-AF65-F5344CB8AC3E}">
        <p14:creationId xmlns:p14="http://schemas.microsoft.com/office/powerpoint/2010/main" val="25707218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functions</a:t>
            </a:r>
            <a:r>
              <a:rPr lang="en-US" sz="3600" dirty="0"/>
              <a:t> are used for defining non-mass action rate laws, which will also be covered later</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31</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68378"/>
            <a:ext cx="7715718" cy="5152272"/>
          </a:xfrm>
          <a:prstGeom prst="rect">
            <a:avLst/>
          </a:prstGeom>
        </p:spPr>
      </p:pic>
    </p:spTree>
    <p:extLst>
      <p:ext uri="{BB962C8B-B14F-4D97-AF65-F5344CB8AC3E}">
        <p14:creationId xmlns:p14="http://schemas.microsoft.com/office/powerpoint/2010/main" val="1341835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32</a:t>
            </a:fld>
            <a:endParaRPr lang="en-US"/>
          </a:p>
        </p:txBody>
      </p:sp>
    </p:spTree>
    <p:extLst>
      <p:ext uri="{BB962C8B-B14F-4D97-AF65-F5344CB8AC3E}">
        <p14:creationId xmlns:p14="http://schemas.microsoft.com/office/powerpoint/2010/main" val="4150277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33</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8" cy="5137760"/>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p:txBody>
      </p:sp>
      <p:cxnSp>
        <p:nvCxnSpPr>
          <p:cNvPr id="6" name="Straight Arrow Connector 5">
            <a:extLst>
              <a:ext uri="{FF2B5EF4-FFF2-40B4-BE49-F238E27FC236}">
                <a16:creationId xmlns:a16="http://schemas.microsoft.com/office/drawing/2014/main" id="{19440C50-8EE4-FB45-AA83-ACB1C72FFCE8}"/>
              </a:ext>
            </a:extLst>
          </p:cNvPr>
          <p:cNvCxnSpPr>
            <a:cxnSpLocks/>
          </p:cNvCxnSpPr>
          <p:nvPr/>
        </p:nvCxnSpPr>
        <p:spPr>
          <a:xfrm flipV="1">
            <a:off x="7585711" y="4610081"/>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10949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34</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8" cy="5137760"/>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p:txBody>
      </p:sp>
      <p:cxnSp>
        <p:nvCxnSpPr>
          <p:cNvPr id="6" name="Straight Arrow Connector 5">
            <a:extLst>
              <a:ext uri="{FF2B5EF4-FFF2-40B4-BE49-F238E27FC236}">
                <a16:creationId xmlns:a16="http://schemas.microsoft.com/office/drawing/2014/main" id="{19440C50-8EE4-FB45-AA83-ACB1C72FFCE8}"/>
              </a:ext>
            </a:extLst>
          </p:cNvPr>
          <p:cNvCxnSpPr>
            <a:cxnSpLocks/>
          </p:cNvCxnSpPr>
          <p:nvPr/>
        </p:nvCxnSpPr>
        <p:spPr>
          <a:xfrm flipV="1">
            <a:off x="7585711" y="4610081"/>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7160524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35</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7" cy="5137760"/>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p:txBody>
      </p:sp>
    </p:spTree>
    <p:extLst>
      <p:ext uri="{BB962C8B-B14F-4D97-AF65-F5344CB8AC3E}">
        <p14:creationId xmlns:p14="http://schemas.microsoft.com/office/powerpoint/2010/main" val="12496776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36</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7" cy="5137760"/>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p:txBody>
      </p:sp>
    </p:spTree>
    <p:extLst>
      <p:ext uri="{BB962C8B-B14F-4D97-AF65-F5344CB8AC3E}">
        <p14:creationId xmlns:p14="http://schemas.microsoft.com/office/powerpoint/2010/main" val="37871067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37</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7" cy="5137759"/>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p:txBody>
      </p:sp>
    </p:spTree>
    <p:extLst>
      <p:ext uri="{BB962C8B-B14F-4D97-AF65-F5344CB8AC3E}">
        <p14:creationId xmlns:p14="http://schemas.microsoft.com/office/powerpoint/2010/main" val="21812105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38</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7" cy="5137759"/>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a:p>
            <a:pPr marL="457200" indent="-457200">
              <a:buFont typeface="+mj-lt"/>
              <a:buAutoNum type="arabicPeriod"/>
            </a:pPr>
            <a:r>
              <a:rPr lang="en-US" sz="2000" dirty="0"/>
              <a:t>Type Tab and enter initial amount of S as </a:t>
            </a:r>
            <a:r>
              <a:rPr lang="en-US" sz="1600" dirty="0">
                <a:latin typeface="Monaco" pitchFamily="2" charset="77"/>
              </a:rPr>
              <a:t>N-I0</a:t>
            </a:r>
            <a:r>
              <a:rPr lang="en-US" sz="2000" dirty="0"/>
              <a:t>.</a:t>
            </a:r>
          </a:p>
        </p:txBody>
      </p:sp>
    </p:spTree>
    <p:extLst>
      <p:ext uri="{BB962C8B-B14F-4D97-AF65-F5344CB8AC3E}">
        <p14:creationId xmlns:p14="http://schemas.microsoft.com/office/powerpoint/2010/main" val="33551894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39</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7" y="1575634"/>
            <a:ext cx="7715715" cy="5137759"/>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a:p>
            <a:pPr marL="457200" indent="-457200">
              <a:buFont typeface="+mj-lt"/>
              <a:buAutoNum type="arabicPeriod"/>
            </a:pPr>
            <a:r>
              <a:rPr lang="en-US" sz="2000" dirty="0"/>
              <a:t>Type Tab and enter initial amount of S as </a:t>
            </a:r>
            <a:r>
              <a:rPr lang="en-US" sz="1600" dirty="0">
                <a:latin typeface="Monaco" pitchFamily="2" charset="77"/>
              </a:rPr>
              <a:t>N-I0</a:t>
            </a:r>
            <a:r>
              <a:rPr lang="en-US" sz="2000" dirty="0"/>
              <a:t>.</a:t>
            </a:r>
          </a:p>
        </p:txBody>
      </p:sp>
    </p:spTree>
    <p:extLst>
      <p:ext uri="{BB962C8B-B14F-4D97-AF65-F5344CB8AC3E}">
        <p14:creationId xmlns:p14="http://schemas.microsoft.com/office/powerpoint/2010/main" val="37016884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4</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tretch>
            <a:fillRect/>
          </a:stretch>
        </p:blipFill>
        <p:spPr>
          <a:xfrm>
            <a:off x="4241493" y="1567562"/>
            <a:ext cx="7715729" cy="5153913"/>
          </a:xfrm>
          <a:prstGeom prst="rect">
            <a:avLst/>
          </a:prstGeom>
        </p:spPr>
      </p:pic>
      <p:sp>
        <p:nvSpPr>
          <p:cNvPr id="14" name="Oval 13">
            <a:extLst>
              <a:ext uri="{FF2B5EF4-FFF2-40B4-BE49-F238E27FC236}">
                <a16:creationId xmlns:a16="http://schemas.microsoft.com/office/drawing/2014/main" id="{F17D7739-DF35-364C-848F-A6655CBA776A}"/>
              </a:ext>
            </a:extLst>
          </p:cNvPr>
          <p:cNvSpPr/>
          <p:nvPr/>
        </p:nvSpPr>
        <p:spPr>
          <a:xfrm>
            <a:off x="4241493" y="3130826"/>
            <a:ext cx="260933"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59573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40</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7" y="1575634"/>
            <a:ext cx="7715715" cy="5137759"/>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a:p>
            <a:pPr marL="457200" indent="-457200">
              <a:buFont typeface="+mj-lt"/>
              <a:buAutoNum type="arabicPeriod"/>
            </a:pPr>
            <a:r>
              <a:rPr lang="en-US" sz="2000" dirty="0"/>
              <a:t>Type Tab and enter initial amount of S as </a:t>
            </a:r>
            <a:r>
              <a:rPr lang="en-US" sz="1600" dirty="0">
                <a:latin typeface="Monaco" pitchFamily="2" charset="77"/>
              </a:rPr>
              <a:t>N-I0</a:t>
            </a:r>
            <a:r>
              <a:rPr lang="en-US" sz="2000" dirty="0"/>
              <a:t>.</a:t>
            </a:r>
          </a:p>
          <a:p>
            <a:pPr marL="457200" indent="-457200">
              <a:buFont typeface="+mj-lt"/>
              <a:buAutoNum type="arabicPeriod"/>
            </a:pPr>
            <a:r>
              <a:rPr lang="en-US" sz="2000" dirty="0"/>
              <a:t>Continue for ‘I()’ setting initial amount to </a:t>
            </a:r>
            <a:r>
              <a:rPr lang="en-US" sz="1600" dirty="0">
                <a:solidFill>
                  <a:prstClr val="black"/>
                </a:solidFill>
                <a:latin typeface="Monaco" pitchFamily="2" charset="77"/>
              </a:rPr>
              <a:t>I0</a:t>
            </a:r>
            <a:endParaRPr lang="en-US" sz="2000" dirty="0"/>
          </a:p>
        </p:txBody>
      </p:sp>
    </p:spTree>
    <p:extLst>
      <p:ext uri="{BB962C8B-B14F-4D97-AF65-F5344CB8AC3E}">
        <p14:creationId xmlns:p14="http://schemas.microsoft.com/office/powerpoint/2010/main" val="2556423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41</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7" y="1575634"/>
            <a:ext cx="7715715" cy="5137758"/>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a:p>
            <a:pPr marL="457200" indent="-457200">
              <a:buFont typeface="+mj-lt"/>
              <a:buAutoNum type="arabicPeriod"/>
            </a:pPr>
            <a:r>
              <a:rPr lang="en-US" sz="2000" dirty="0"/>
              <a:t>Type Tab and enter initial amount of S as </a:t>
            </a:r>
            <a:r>
              <a:rPr lang="en-US" sz="1600" dirty="0">
                <a:latin typeface="Monaco" pitchFamily="2" charset="77"/>
              </a:rPr>
              <a:t>N-I0</a:t>
            </a:r>
            <a:r>
              <a:rPr lang="en-US" sz="2000" dirty="0"/>
              <a:t>.</a:t>
            </a:r>
          </a:p>
          <a:p>
            <a:pPr marL="457200" indent="-457200">
              <a:buFont typeface="+mj-lt"/>
              <a:buAutoNum type="arabicPeriod"/>
            </a:pPr>
            <a:r>
              <a:rPr lang="en-US" sz="2000" dirty="0"/>
              <a:t>Continue for ‘I()’ setting initial amount to </a:t>
            </a:r>
            <a:r>
              <a:rPr lang="en-US" sz="1600" dirty="0">
                <a:solidFill>
                  <a:prstClr val="black"/>
                </a:solidFill>
                <a:latin typeface="Monaco" pitchFamily="2" charset="77"/>
              </a:rPr>
              <a:t>I0</a:t>
            </a:r>
            <a:endParaRPr lang="en-US" sz="2000" dirty="0"/>
          </a:p>
        </p:txBody>
      </p:sp>
    </p:spTree>
    <p:extLst>
      <p:ext uri="{BB962C8B-B14F-4D97-AF65-F5344CB8AC3E}">
        <p14:creationId xmlns:p14="http://schemas.microsoft.com/office/powerpoint/2010/main" val="3681492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3600" dirty="0">
                <a:solidFill>
                  <a:prstClr val="black"/>
                </a:solidFill>
              </a:rPr>
              <a:t>General comments on </a:t>
            </a:r>
            <a:r>
              <a:rPr lang="en-US" sz="2800" dirty="0">
                <a:latin typeface="Monaco" pitchFamily="2" charset="77"/>
              </a:rPr>
              <a:t>species</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42</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4723"/>
            <a:ext cx="7715718" cy="5139581"/>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Initial amounts may be given as number or math expressions involving parameters.</a:t>
            </a:r>
          </a:p>
          <a:p>
            <a:r>
              <a:rPr lang="en-US" sz="2000" dirty="0"/>
              <a:t>Initial amounts must be &gt;= 0.</a:t>
            </a:r>
          </a:p>
          <a:p>
            <a:r>
              <a:rPr lang="en-US" sz="2000" dirty="0"/>
              <a:t>Species with zero initial concentration do not need to be listed.</a:t>
            </a:r>
          </a:p>
          <a:p>
            <a:r>
              <a:rPr lang="en-US" sz="2000" dirty="0"/>
              <a:t>Units of the initial amounts are up to the user, but we </a:t>
            </a:r>
            <a:r>
              <a:rPr lang="en-US" sz="2000" i="1" dirty="0"/>
              <a:t>strongly recommend</a:t>
            </a:r>
            <a:r>
              <a:rPr lang="en-US" sz="2000" dirty="0"/>
              <a:t> using molecule numbers (also needed for compatibility with MCell4).</a:t>
            </a:r>
          </a:p>
          <a:p>
            <a:r>
              <a:rPr lang="en-US" sz="2000" dirty="0"/>
              <a:t>Block can also be called </a:t>
            </a:r>
            <a:r>
              <a:rPr lang="en-US" sz="2000" dirty="0">
                <a:latin typeface="Monaco" pitchFamily="2" charset="77"/>
              </a:rPr>
              <a:t>seed species</a:t>
            </a:r>
            <a:r>
              <a:rPr lang="en-US" sz="2000" dirty="0"/>
              <a:t>.</a:t>
            </a:r>
          </a:p>
        </p:txBody>
      </p:sp>
    </p:spTree>
    <p:extLst>
      <p:ext uri="{BB962C8B-B14F-4D97-AF65-F5344CB8AC3E}">
        <p14:creationId xmlns:p14="http://schemas.microsoft.com/office/powerpoint/2010/main" val="228504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43</a:t>
            </a:fld>
            <a:endParaRPr lang="en-US"/>
          </a:p>
        </p:txBody>
      </p:sp>
    </p:spTree>
    <p:extLst>
      <p:ext uri="{BB962C8B-B14F-4D97-AF65-F5344CB8AC3E}">
        <p14:creationId xmlns:p14="http://schemas.microsoft.com/office/powerpoint/2010/main" val="2861872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44</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6" y="1575633"/>
            <a:ext cx="7715718" cy="5137760"/>
          </a:xfrm>
          <a:prstGeom prst="rect">
            <a:avLst/>
          </a:prstGeom>
        </p:spPr>
      </p:pic>
    </p:spTree>
    <p:extLst>
      <p:ext uri="{BB962C8B-B14F-4D97-AF65-F5344CB8AC3E}">
        <p14:creationId xmlns:p14="http://schemas.microsoft.com/office/powerpoint/2010/main" val="36756000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45</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6" y="1575633"/>
            <a:ext cx="7715717" cy="5137760"/>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p:txBody>
      </p:sp>
      <p:cxnSp>
        <p:nvCxnSpPr>
          <p:cNvPr id="8" name="Straight Arrow Connector 7">
            <a:extLst>
              <a:ext uri="{FF2B5EF4-FFF2-40B4-BE49-F238E27FC236}">
                <a16:creationId xmlns:a16="http://schemas.microsoft.com/office/drawing/2014/main" id="{27306057-19EC-2E49-8D2F-E6D8A2302E61}"/>
              </a:ext>
            </a:extLst>
          </p:cNvPr>
          <p:cNvCxnSpPr>
            <a:cxnSpLocks/>
          </p:cNvCxnSpPr>
          <p:nvPr/>
        </p:nvCxnSpPr>
        <p:spPr>
          <a:xfrm flipV="1">
            <a:off x="7574695" y="5282367"/>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008020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46</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6" y="1575633"/>
            <a:ext cx="7715717" cy="5137759"/>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p:txBody>
      </p:sp>
    </p:spTree>
    <p:extLst>
      <p:ext uri="{BB962C8B-B14F-4D97-AF65-F5344CB8AC3E}">
        <p14:creationId xmlns:p14="http://schemas.microsoft.com/office/powerpoint/2010/main" val="6041184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47</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6" y="1575633"/>
            <a:ext cx="7715717" cy="5137759"/>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endParaRPr lang="en-US" sz="2000" dirty="0"/>
          </a:p>
        </p:txBody>
      </p:sp>
    </p:spTree>
    <p:extLst>
      <p:ext uri="{BB962C8B-B14F-4D97-AF65-F5344CB8AC3E}">
        <p14:creationId xmlns:p14="http://schemas.microsoft.com/office/powerpoint/2010/main" val="23795749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48</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7" y="1575633"/>
            <a:ext cx="7715715" cy="5137759"/>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endParaRPr lang="en-US" sz="2000" dirty="0"/>
          </a:p>
        </p:txBody>
      </p:sp>
    </p:spTree>
    <p:extLst>
      <p:ext uri="{BB962C8B-B14F-4D97-AF65-F5344CB8AC3E}">
        <p14:creationId xmlns:p14="http://schemas.microsoft.com/office/powerpoint/2010/main" val="26334924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49</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7" y="1575633"/>
            <a:ext cx="7715715" cy="5137759"/>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r>
              <a:rPr lang="en-US" sz="2000" dirty="0"/>
              <a:t>Type Tab and type ‘S’ followed by Tab and ‘S()’ followed by another Tab and Return to define observable </a:t>
            </a:r>
            <a:r>
              <a:rPr lang="en-US" sz="1600" dirty="0">
                <a:latin typeface="Monaco" pitchFamily="2" charset="77"/>
              </a:rPr>
              <a:t>S</a:t>
            </a:r>
            <a:r>
              <a:rPr lang="en-US" sz="2000" dirty="0"/>
              <a:t>.</a:t>
            </a:r>
          </a:p>
          <a:p>
            <a:pPr marL="457200" indent="-457200">
              <a:buFont typeface="+mj-lt"/>
              <a:buAutoNum type="arabicPeriod"/>
            </a:pPr>
            <a:endParaRPr lang="en-US" sz="2000" dirty="0"/>
          </a:p>
        </p:txBody>
      </p:sp>
    </p:spTree>
    <p:extLst>
      <p:ext uri="{BB962C8B-B14F-4D97-AF65-F5344CB8AC3E}">
        <p14:creationId xmlns:p14="http://schemas.microsoft.com/office/powerpoint/2010/main" val="6877570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5</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8" cy="5153913"/>
          </a:xfrm>
          <a:prstGeom prst="rect">
            <a:avLst/>
          </a:prstGeom>
        </p:spPr>
      </p:pic>
      <p:sp>
        <p:nvSpPr>
          <p:cNvPr id="14" name="Oval 13">
            <a:extLst>
              <a:ext uri="{FF2B5EF4-FFF2-40B4-BE49-F238E27FC236}">
                <a16:creationId xmlns:a16="http://schemas.microsoft.com/office/drawing/2014/main" id="{F17D7739-DF35-364C-848F-A6655CBA776A}"/>
              </a:ext>
            </a:extLst>
          </p:cNvPr>
          <p:cNvSpPr/>
          <p:nvPr/>
        </p:nvSpPr>
        <p:spPr>
          <a:xfrm>
            <a:off x="4241493" y="3130826"/>
            <a:ext cx="260933"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7258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50</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7" y="1575633"/>
            <a:ext cx="7715715" cy="5137758"/>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r>
              <a:rPr lang="en-US" sz="2000" dirty="0"/>
              <a:t>Type Tab and type ‘S’ followed by Tab and ‘S()’ followed by another Tab and Return to define observable </a:t>
            </a:r>
            <a:r>
              <a:rPr lang="en-US" sz="1600" dirty="0">
                <a:latin typeface="Monaco" pitchFamily="2" charset="77"/>
              </a:rPr>
              <a:t>S</a:t>
            </a:r>
            <a:r>
              <a:rPr lang="en-US" sz="2000" dirty="0"/>
              <a:t>.</a:t>
            </a:r>
          </a:p>
          <a:p>
            <a:pPr marL="457200" indent="-457200">
              <a:buFont typeface="+mj-lt"/>
              <a:buAutoNum type="arabicPeriod"/>
            </a:pPr>
            <a:endParaRPr lang="en-US" sz="2000" dirty="0"/>
          </a:p>
          <a:p>
            <a:pPr marL="457200" indent="-457200">
              <a:buFont typeface="+mj-lt"/>
              <a:buAutoNum type="arabicPeriod"/>
            </a:pPr>
            <a:endParaRPr lang="en-US" sz="2000" dirty="0"/>
          </a:p>
        </p:txBody>
      </p:sp>
    </p:spTree>
    <p:extLst>
      <p:ext uri="{BB962C8B-B14F-4D97-AF65-F5344CB8AC3E}">
        <p14:creationId xmlns:p14="http://schemas.microsoft.com/office/powerpoint/2010/main" val="39386905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51</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7" y="1575633"/>
            <a:ext cx="7715715" cy="5137758"/>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r>
              <a:rPr lang="en-US" sz="2000" dirty="0"/>
              <a:t>Type Tab and type ‘S’ followed by Tab and ‘S()’ followed by another Tab and Return to define observable </a:t>
            </a:r>
            <a:r>
              <a:rPr lang="en-US" sz="1600" dirty="0">
                <a:latin typeface="Monaco" pitchFamily="2" charset="77"/>
              </a:rPr>
              <a:t>S</a:t>
            </a:r>
            <a:r>
              <a:rPr lang="en-US" sz="2000" dirty="0"/>
              <a:t>.</a:t>
            </a:r>
          </a:p>
          <a:p>
            <a:pPr marL="457200" indent="-457200">
              <a:buFont typeface="+mj-lt"/>
              <a:buAutoNum type="arabicPeriod"/>
            </a:pPr>
            <a:r>
              <a:rPr lang="en-US" sz="2000" dirty="0"/>
              <a:t>Repeat steps 3-6 for I and R.</a:t>
            </a:r>
          </a:p>
          <a:p>
            <a:pPr marL="457200" indent="-457200">
              <a:buFont typeface="+mj-lt"/>
              <a:buAutoNum type="arabicPeriod"/>
            </a:pPr>
            <a:endParaRPr lang="en-US" sz="2000" dirty="0"/>
          </a:p>
          <a:p>
            <a:pPr marL="457200" indent="-457200">
              <a:buFont typeface="+mj-lt"/>
              <a:buAutoNum type="arabicPeriod"/>
            </a:pPr>
            <a:endParaRPr lang="en-US" sz="2000" dirty="0"/>
          </a:p>
        </p:txBody>
      </p:sp>
    </p:spTree>
    <p:extLst>
      <p:ext uri="{BB962C8B-B14F-4D97-AF65-F5344CB8AC3E}">
        <p14:creationId xmlns:p14="http://schemas.microsoft.com/office/powerpoint/2010/main" val="13977980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52</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7" y="1575633"/>
            <a:ext cx="7715714" cy="5137758"/>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r>
              <a:rPr lang="en-US" sz="2000" dirty="0"/>
              <a:t>Type Tab and type ‘S’ followed by Tab and ‘S()’ followed by another Tab and Return to define observable </a:t>
            </a:r>
            <a:r>
              <a:rPr lang="en-US" sz="1600" dirty="0">
                <a:latin typeface="Monaco" pitchFamily="2" charset="77"/>
              </a:rPr>
              <a:t>S</a:t>
            </a:r>
            <a:r>
              <a:rPr lang="en-US" sz="2000" dirty="0"/>
              <a:t>.</a:t>
            </a:r>
          </a:p>
          <a:p>
            <a:pPr marL="457200" indent="-457200">
              <a:buFont typeface="+mj-lt"/>
              <a:buAutoNum type="arabicPeriod"/>
            </a:pPr>
            <a:r>
              <a:rPr lang="en-US" sz="2000" dirty="0"/>
              <a:t>Repeat steps 3-6 for I and R.</a:t>
            </a:r>
          </a:p>
          <a:p>
            <a:pPr marL="457200" indent="-457200">
              <a:buFont typeface="+mj-lt"/>
              <a:buAutoNum type="arabicPeriod"/>
            </a:pPr>
            <a:endParaRPr lang="en-US" sz="2000" dirty="0"/>
          </a:p>
          <a:p>
            <a:pPr marL="457200" indent="-457200">
              <a:buFont typeface="+mj-lt"/>
              <a:buAutoNum type="arabicPeriod"/>
            </a:pPr>
            <a:endParaRPr lang="en-US" sz="2000" dirty="0"/>
          </a:p>
        </p:txBody>
      </p:sp>
    </p:spTree>
    <p:extLst>
      <p:ext uri="{BB962C8B-B14F-4D97-AF65-F5344CB8AC3E}">
        <p14:creationId xmlns:p14="http://schemas.microsoft.com/office/powerpoint/2010/main" val="1749819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53</a:t>
            </a:fld>
            <a:endParaRPr lang="en-US"/>
          </a:p>
        </p:txBody>
      </p:sp>
      <p:sp>
        <p:nvSpPr>
          <p:cNvPr id="4" name="TextBox 3">
            <a:extLst>
              <a:ext uri="{FF2B5EF4-FFF2-40B4-BE49-F238E27FC236}">
                <a16:creationId xmlns:a16="http://schemas.microsoft.com/office/drawing/2014/main" id="{1E061AA9-8DED-5946-950F-FDC3A84B8220}"/>
              </a:ext>
            </a:extLst>
          </p:cNvPr>
          <p:cNvSpPr txBox="1"/>
          <p:nvPr/>
        </p:nvSpPr>
        <p:spPr>
          <a:xfrm>
            <a:off x="544530" y="1675299"/>
            <a:ext cx="7530958" cy="1200329"/>
          </a:xfrm>
          <a:prstGeom prst="rect">
            <a:avLst/>
          </a:prstGeom>
          <a:noFill/>
          <a:ln>
            <a:solidFill>
              <a:schemeClr val="tx1"/>
            </a:solidFill>
          </a:ln>
        </p:spPr>
        <p:txBody>
          <a:bodyPr wrap="square" rtlCol="0">
            <a:spAutoFit/>
          </a:bodyPr>
          <a:lstStyle/>
          <a:p>
            <a:r>
              <a:rPr lang="en-US" dirty="0"/>
              <a:t>Syntax</a:t>
            </a:r>
          </a:p>
          <a:p>
            <a:r>
              <a:rPr lang="en-US" dirty="0"/>
              <a:t>  </a:t>
            </a:r>
            <a:r>
              <a:rPr lang="en-US" i="1" dirty="0"/>
              <a:t>[name:] reactants -&gt; products </a:t>
            </a:r>
            <a:r>
              <a:rPr lang="en-US" i="1" dirty="0" err="1"/>
              <a:t>rateConstant</a:t>
            </a:r>
            <a:endParaRPr lang="en-US" i="1" dirty="0"/>
          </a:p>
          <a:p>
            <a:r>
              <a:rPr lang="en-US" dirty="0"/>
              <a:t>or</a:t>
            </a:r>
          </a:p>
          <a:p>
            <a:r>
              <a:rPr lang="en-US" dirty="0"/>
              <a:t>  </a:t>
            </a:r>
            <a:r>
              <a:rPr lang="en-US" i="1" dirty="0"/>
              <a:t>[name:] reactants &lt;-&gt; products </a:t>
            </a:r>
            <a:r>
              <a:rPr lang="en-US" i="1" dirty="0" err="1"/>
              <a:t>rateConstantForward</a:t>
            </a:r>
            <a:r>
              <a:rPr lang="en-US" i="1" dirty="0"/>
              <a:t>, </a:t>
            </a:r>
            <a:r>
              <a:rPr lang="en-US" i="1" dirty="0" err="1"/>
              <a:t>rateConstantReverse</a:t>
            </a:r>
            <a:endParaRPr lang="en-US" dirty="0"/>
          </a:p>
        </p:txBody>
      </p:sp>
      <p:sp>
        <p:nvSpPr>
          <p:cNvPr id="9" name="Rectangle 8">
            <a:extLst>
              <a:ext uri="{FF2B5EF4-FFF2-40B4-BE49-F238E27FC236}">
                <a16:creationId xmlns:a16="http://schemas.microsoft.com/office/drawing/2014/main" id="{C571F27B-45C4-D343-A271-7BB1A6001BD5}"/>
              </a:ext>
            </a:extLst>
          </p:cNvPr>
          <p:cNvSpPr/>
          <p:nvPr/>
        </p:nvSpPr>
        <p:spPr>
          <a:xfrm>
            <a:off x="544529" y="3118796"/>
            <a:ext cx="9822095" cy="2246769"/>
          </a:xfrm>
          <a:prstGeom prst="rect">
            <a:avLst/>
          </a:prstGeom>
        </p:spPr>
        <p:txBody>
          <a:bodyPr wrap="square">
            <a:spAutoFit/>
          </a:bodyPr>
          <a:lstStyle/>
          <a:p>
            <a:r>
              <a:rPr lang="en-US" sz="2000" dirty="0"/>
              <a:t>Define model reactions and rate laws</a:t>
            </a:r>
          </a:p>
          <a:p>
            <a:r>
              <a:rPr lang="en-US" sz="2000" i="1" dirty="0"/>
              <a:t>  name </a:t>
            </a:r>
            <a:r>
              <a:rPr lang="en-US" sz="2000" dirty="0"/>
              <a:t>is an optional string naming the reaction</a:t>
            </a:r>
          </a:p>
          <a:p>
            <a:r>
              <a:rPr lang="en-US" sz="2000" dirty="0"/>
              <a:t>  </a:t>
            </a:r>
            <a:r>
              <a:rPr lang="en-US" sz="2000" i="1" dirty="0"/>
              <a:t>arrow </a:t>
            </a:r>
            <a:r>
              <a:rPr lang="en-US" sz="2000" dirty="0"/>
              <a:t>indicates whether the reaction is unidirectional (top) or reversible (bottom)</a:t>
            </a:r>
          </a:p>
          <a:p>
            <a:r>
              <a:rPr lang="en-US" sz="2000" i="1" dirty="0"/>
              <a:t>  reactants </a:t>
            </a:r>
            <a:r>
              <a:rPr lang="en-US" sz="2000" dirty="0"/>
              <a:t>is a list of reactant species separated by ‘+’</a:t>
            </a:r>
          </a:p>
          <a:p>
            <a:r>
              <a:rPr lang="en-US" sz="2000" dirty="0"/>
              <a:t>  </a:t>
            </a:r>
            <a:r>
              <a:rPr lang="en-US" sz="2000" i="1" dirty="0"/>
              <a:t>products</a:t>
            </a:r>
            <a:r>
              <a:rPr lang="en-US" sz="2000" dirty="0"/>
              <a:t> is a list of product species separated by ‘+’</a:t>
            </a:r>
          </a:p>
          <a:p>
            <a:r>
              <a:rPr lang="en-US" sz="2000" dirty="0"/>
              <a:t>  </a:t>
            </a:r>
            <a:r>
              <a:rPr lang="en-US" sz="2000" i="1" dirty="0" err="1"/>
              <a:t>rateConstant</a:t>
            </a:r>
            <a:r>
              <a:rPr lang="en-US" sz="2000" i="1" dirty="0"/>
              <a:t> </a:t>
            </a:r>
            <a:r>
              <a:rPr lang="en-US" sz="2000" dirty="0"/>
              <a:t>is a value, parameter, expression, or function* governing the rate law  </a:t>
            </a:r>
          </a:p>
          <a:p>
            <a:endParaRPr lang="en-US" sz="2000" i="1" dirty="0"/>
          </a:p>
        </p:txBody>
      </p:sp>
      <p:sp>
        <p:nvSpPr>
          <p:cNvPr id="7" name="TextBox 6">
            <a:extLst>
              <a:ext uri="{FF2B5EF4-FFF2-40B4-BE49-F238E27FC236}">
                <a16:creationId xmlns:a16="http://schemas.microsoft.com/office/drawing/2014/main" id="{3870BEE9-74FA-D74A-AE24-84BD7260889D}"/>
              </a:ext>
            </a:extLst>
          </p:cNvPr>
          <p:cNvSpPr txBox="1"/>
          <p:nvPr/>
        </p:nvSpPr>
        <p:spPr>
          <a:xfrm>
            <a:off x="544530" y="6356350"/>
            <a:ext cx="8332342" cy="369332"/>
          </a:xfrm>
          <a:prstGeom prst="rect">
            <a:avLst/>
          </a:prstGeom>
          <a:noFill/>
        </p:spPr>
        <p:txBody>
          <a:bodyPr wrap="square" rtlCol="0">
            <a:spAutoFit/>
          </a:bodyPr>
          <a:lstStyle/>
          <a:p>
            <a:r>
              <a:rPr lang="en-US" dirty="0"/>
              <a:t>*Functions will be introduced later.</a:t>
            </a:r>
          </a:p>
        </p:txBody>
      </p:sp>
    </p:spTree>
    <p:extLst>
      <p:ext uri="{BB962C8B-B14F-4D97-AF65-F5344CB8AC3E}">
        <p14:creationId xmlns:p14="http://schemas.microsoft.com/office/powerpoint/2010/main" val="21692529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54</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7" y="1575633"/>
            <a:ext cx="7715714" cy="5137757"/>
          </a:xfrm>
          <a:prstGeom prst="rect">
            <a:avLst/>
          </a:prstGeom>
        </p:spPr>
      </p:pic>
    </p:spTree>
    <p:extLst>
      <p:ext uri="{BB962C8B-B14F-4D97-AF65-F5344CB8AC3E}">
        <p14:creationId xmlns:p14="http://schemas.microsoft.com/office/powerpoint/2010/main" val="4106464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55</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2" cy="5137757"/>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endParaRPr lang="en-US" sz="2000" dirty="0"/>
          </a:p>
        </p:txBody>
      </p:sp>
      <p:cxnSp>
        <p:nvCxnSpPr>
          <p:cNvPr id="6" name="Straight Arrow Connector 5">
            <a:extLst>
              <a:ext uri="{FF2B5EF4-FFF2-40B4-BE49-F238E27FC236}">
                <a16:creationId xmlns:a16="http://schemas.microsoft.com/office/drawing/2014/main" id="{00E39F86-05C9-2046-BCE8-69E05C6A25F5}"/>
              </a:ext>
            </a:extLst>
          </p:cNvPr>
          <p:cNvCxnSpPr>
            <a:cxnSpLocks/>
          </p:cNvCxnSpPr>
          <p:nvPr/>
        </p:nvCxnSpPr>
        <p:spPr>
          <a:xfrm flipV="1">
            <a:off x="7629778" y="6187385"/>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56183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56</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2" cy="5137756"/>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endParaRPr lang="en-US" sz="2000" dirty="0"/>
          </a:p>
        </p:txBody>
      </p:sp>
    </p:spTree>
    <p:extLst>
      <p:ext uri="{BB962C8B-B14F-4D97-AF65-F5344CB8AC3E}">
        <p14:creationId xmlns:p14="http://schemas.microsoft.com/office/powerpoint/2010/main" val="12462695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57</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2" cy="5137756"/>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r>
              <a:rPr lang="en-US" sz="2000" dirty="0"/>
              <a:t>Name the reaction ‘R1’ and encode the reaction ‘S + I -&gt; I + I’ with rate constant ‘b’.</a:t>
            </a:r>
          </a:p>
          <a:p>
            <a:pPr marL="457200" indent="-457200">
              <a:buFont typeface="+mj-lt"/>
              <a:buAutoNum type="arabicPeriod"/>
            </a:pPr>
            <a:endParaRPr lang="en-US" sz="2000" dirty="0"/>
          </a:p>
        </p:txBody>
      </p:sp>
    </p:spTree>
    <p:extLst>
      <p:ext uri="{BB962C8B-B14F-4D97-AF65-F5344CB8AC3E}">
        <p14:creationId xmlns:p14="http://schemas.microsoft.com/office/powerpoint/2010/main" val="28851250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58</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1" cy="5137756"/>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r>
              <a:rPr lang="en-US" sz="2000" dirty="0"/>
              <a:t>Name the reaction ‘R1’ and encode the reaction ‘S + I -&gt; I + I</a:t>
            </a:r>
            <a:r>
              <a:rPr lang="en-US" sz="2000"/>
              <a:t>’ with rate constant ‘b’.</a:t>
            </a:r>
            <a:endParaRPr lang="en-US" sz="2000" dirty="0"/>
          </a:p>
          <a:p>
            <a:pPr marL="457200" indent="-457200">
              <a:buFont typeface="+mj-lt"/>
              <a:buAutoNum type="arabicPeriod"/>
            </a:pPr>
            <a:endParaRPr lang="en-US" sz="2000" dirty="0"/>
          </a:p>
        </p:txBody>
      </p:sp>
    </p:spTree>
    <p:extLst>
      <p:ext uri="{BB962C8B-B14F-4D97-AF65-F5344CB8AC3E}">
        <p14:creationId xmlns:p14="http://schemas.microsoft.com/office/powerpoint/2010/main" val="38374624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59</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1" cy="5137756"/>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r>
              <a:rPr lang="en-US" sz="2000" dirty="0"/>
              <a:t>Name the reaction ‘R1’ and encode the reaction ‘S + I -&gt; I + I’ with rate constant ‘b’.</a:t>
            </a:r>
          </a:p>
          <a:p>
            <a:pPr marL="457200" indent="-457200">
              <a:buFont typeface="+mj-lt"/>
              <a:buAutoNum type="arabicPeriod"/>
            </a:pPr>
            <a:r>
              <a:rPr lang="en-US" sz="2000" dirty="0"/>
              <a:t>Add a second reaction ‘I -&gt; R’ with rate constant g. </a:t>
            </a:r>
          </a:p>
          <a:p>
            <a:pPr marL="457200" indent="-457200">
              <a:buFont typeface="+mj-lt"/>
              <a:buAutoNum type="arabicPeriod"/>
            </a:pPr>
            <a:endParaRPr lang="en-US" sz="2000" dirty="0"/>
          </a:p>
        </p:txBody>
      </p:sp>
    </p:spTree>
    <p:extLst>
      <p:ext uri="{BB962C8B-B14F-4D97-AF65-F5344CB8AC3E}">
        <p14:creationId xmlns:p14="http://schemas.microsoft.com/office/powerpoint/2010/main" val="2821329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6</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tretch>
            <a:fillRect/>
          </a:stretch>
        </p:blipFill>
        <p:spPr>
          <a:xfrm>
            <a:off x="4241493" y="1567562"/>
            <a:ext cx="7715729" cy="5153913"/>
          </a:xfrm>
          <a:prstGeom prst="rect">
            <a:avLst/>
          </a:prstGeom>
        </p:spPr>
      </p:pic>
      <p:sp>
        <p:nvSpPr>
          <p:cNvPr id="6" name="Oval 5">
            <a:extLst>
              <a:ext uri="{FF2B5EF4-FFF2-40B4-BE49-F238E27FC236}">
                <a16:creationId xmlns:a16="http://schemas.microsoft.com/office/drawing/2014/main" id="{384126BF-FA72-4E46-965B-E664505621CC}"/>
              </a:ext>
            </a:extLst>
          </p:cNvPr>
          <p:cNvSpPr/>
          <p:nvPr/>
        </p:nvSpPr>
        <p:spPr>
          <a:xfrm>
            <a:off x="4241493" y="1878495"/>
            <a:ext cx="260933"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88C90F-1C09-A347-8A18-D79C08F24807}"/>
              </a:ext>
            </a:extLst>
          </p:cNvPr>
          <p:cNvSpPr/>
          <p:nvPr/>
        </p:nvSpPr>
        <p:spPr>
          <a:xfrm>
            <a:off x="5693883" y="3522199"/>
            <a:ext cx="618782" cy="2125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96307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60</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1" cy="5137755"/>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r>
              <a:rPr lang="en-US" sz="2000" dirty="0"/>
              <a:t>Name the reaction ‘R1’ and encode the reaction ‘S + I -&gt; I + I’ with rate constant ‘b’.</a:t>
            </a:r>
          </a:p>
          <a:p>
            <a:pPr marL="457200" indent="-457200">
              <a:buFont typeface="+mj-lt"/>
              <a:buAutoNum type="arabicPeriod"/>
            </a:pPr>
            <a:r>
              <a:rPr lang="en-US" sz="2000" dirty="0"/>
              <a:t>Add a second reaction ‘I -&gt; R’ with rate constant g. </a:t>
            </a:r>
          </a:p>
          <a:p>
            <a:pPr marL="457200" indent="-457200">
              <a:buFont typeface="+mj-lt"/>
              <a:buAutoNum type="arabicPeriod"/>
            </a:pPr>
            <a:endParaRPr lang="en-US" sz="2000" dirty="0"/>
          </a:p>
        </p:txBody>
      </p:sp>
    </p:spTree>
    <p:extLst>
      <p:ext uri="{BB962C8B-B14F-4D97-AF65-F5344CB8AC3E}">
        <p14:creationId xmlns:p14="http://schemas.microsoft.com/office/powerpoint/2010/main" val="31260717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61</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1" cy="5137755"/>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Go after the </a:t>
            </a:r>
            <a:r>
              <a:rPr lang="en-US" sz="1600" dirty="0">
                <a:latin typeface="Monaco" pitchFamily="2" charset="77"/>
              </a:rPr>
              <a:t>end model</a:t>
            </a:r>
            <a:r>
              <a:rPr lang="en-US" sz="2000" dirty="0"/>
              <a:t> line.</a:t>
            </a:r>
          </a:p>
        </p:txBody>
      </p:sp>
    </p:spTree>
    <p:extLst>
      <p:ext uri="{BB962C8B-B14F-4D97-AF65-F5344CB8AC3E}">
        <p14:creationId xmlns:p14="http://schemas.microsoft.com/office/powerpoint/2010/main" val="3049186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62</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75633"/>
            <a:ext cx="7715709" cy="5137755"/>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Go after the </a:t>
            </a:r>
            <a:r>
              <a:rPr lang="en-US" sz="1600" dirty="0">
                <a:latin typeface="Monaco" pitchFamily="2" charset="77"/>
              </a:rPr>
              <a:t>end model</a:t>
            </a:r>
            <a:r>
              <a:rPr lang="en-US" sz="2000" dirty="0"/>
              <a:t> </a:t>
            </a:r>
            <a:r>
              <a:rPr lang="en-US" sz="2000"/>
              <a:t>line.</a:t>
            </a:r>
            <a:endParaRPr lang="en-US" sz="2000" dirty="0"/>
          </a:p>
        </p:txBody>
      </p:sp>
    </p:spTree>
    <p:extLst>
      <p:ext uri="{BB962C8B-B14F-4D97-AF65-F5344CB8AC3E}">
        <p14:creationId xmlns:p14="http://schemas.microsoft.com/office/powerpoint/2010/main" val="31834324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63</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75633"/>
            <a:ext cx="7715709" cy="5137755"/>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Go after the </a:t>
            </a:r>
            <a:r>
              <a:rPr lang="en-US" sz="1600" dirty="0">
                <a:latin typeface="Monaco" pitchFamily="2" charset="77"/>
              </a:rPr>
              <a:t>end model</a:t>
            </a:r>
            <a:r>
              <a:rPr lang="en-US" sz="2000" dirty="0"/>
              <a:t> line.</a:t>
            </a:r>
          </a:p>
          <a:p>
            <a:r>
              <a:rPr lang="en-US" sz="2000" dirty="0"/>
              <a:t>Key actions are</a:t>
            </a:r>
          </a:p>
          <a:p>
            <a:pPr lvl="1"/>
            <a:r>
              <a:rPr lang="en-US" sz="1400" dirty="0" err="1">
                <a:latin typeface="Monaco" pitchFamily="2" charset="77"/>
              </a:rPr>
              <a:t>generate_network</a:t>
            </a:r>
            <a:endParaRPr lang="en-US" sz="1400" dirty="0">
              <a:latin typeface="Monaco" pitchFamily="2" charset="77"/>
            </a:endParaRPr>
          </a:p>
          <a:p>
            <a:pPr marL="914400" lvl="2" indent="0">
              <a:buNone/>
            </a:pPr>
            <a:r>
              <a:rPr lang="en-US" sz="1400" i="1" dirty="0"/>
              <a:t>Generate all possible species and reactions in a model</a:t>
            </a:r>
          </a:p>
          <a:p>
            <a:pPr lvl="1"/>
            <a:r>
              <a:rPr lang="en-US" sz="1400" dirty="0">
                <a:latin typeface="Monaco" pitchFamily="2" charset="77"/>
              </a:rPr>
              <a:t>simulate</a:t>
            </a:r>
          </a:p>
          <a:p>
            <a:pPr marL="914400" lvl="2" indent="0">
              <a:lnSpc>
                <a:spcPct val="100000"/>
              </a:lnSpc>
              <a:spcBef>
                <a:spcPts val="0"/>
              </a:spcBef>
              <a:buNone/>
            </a:pPr>
            <a:r>
              <a:rPr lang="en-US" sz="1400" i="1" dirty="0">
                <a:solidFill>
                  <a:prstClr val="black"/>
                </a:solidFill>
              </a:rPr>
              <a:t>Generate a model trajectory using one of the built-in methods</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9692090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64</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64616"/>
            <a:ext cx="7715709" cy="5137754"/>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5503303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65</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64616"/>
            <a:ext cx="7715708" cy="5137754"/>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35807619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66</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64616"/>
            <a:ext cx="7715708" cy="5137754"/>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12510373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67</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64616"/>
            <a:ext cx="7715708" cy="5137753"/>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14502337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68</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6" cy="5137753"/>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342900" indent="-342900">
              <a:buFont typeface="+mj-lt"/>
              <a:buAutoNum type="arabicPeriod"/>
            </a:pPr>
            <a:r>
              <a:rPr lang="en-US" sz="2000" dirty="0">
                <a:solidFill>
                  <a:prstClr val="black"/>
                </a:solidFill>
              </a:rPr>
              <a:t>Select ‘ode’ and set </a:t>
            </a:r>
            <a:r>
              <a:rPr lang="en-US" sz="2000" dirty="0" err="1">
                <a:solidFill>
                  <a:prstClr val="black"/>
                </a:solidFill>
              </a:rPr>
              <a:t>t_end</a:t>
            </a:r>
            <a:r>
              <a:rPr lang="en-US" sz="2000" dirty="0">
                <a:solidFill>
                  <a:prstClr val="black"/>
                </a:solidFill>
              </a:rPr>
              <a:t> to 30 and </a:t>
            </a:r>
            <a:r>
              <a:rPr lang="en-US" sz="2000" dirty="0" err="1">
                <a:solidFill>
                  <a:prstClr val="black"/>
                </a:solidFill>
              </a:rPr>
              <a:t>n_steps</a:t>
            </a:r>
            <a:r>
              <a:rPr lang="en-US" sz="2000" dirty="0">
                <a:solidFill>
                  <a:prstClr val="black"/>
                </a:solidFill>
              </a:rPr>
              <a:t> to 200. </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21631844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69</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6" cy="5137752"/>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342900" indent="-342900">
              <a:buFont typeface="+mj-lt"/>
              <a:buAutoNum type="arabicPeriod"/>
            </a:pPr>
            <a:r>
              <a:rPr lang="en-US" sz="2000" dirty="0">
                <a:solidFill>
                  <a:prstClr val="black"/>
                </a:solidFill>
              </a:rPr>
              <a:t>Select ‘ode’ and set </a:t>
            </a:r>
            <a:r>
              <a:rPr lang="en-US" sz="2000" dirty="0" err="1">
                <a:solidFill>
                  <a:prstClr val="black"/>
                </a:solidFill>
              </a:rPr>
              <a:t>t_end</a:t>
            </a:r>
            <a:r>
              <a:rPr lang="en-US" sz="2000" dirty="0">
                <a:solidFill>
                  <a:prstClr val="black"/>
                </a:solidFill>
              </a:rPr>
              <a:t> to 30 and </a:t>
            </a:r>
            <a:r>
              <a:rPr lang="en-US" sz="2000" dirty="0" err="1">
                <a:solidFill>
                  <a:prstClr val="black"/>
                </a:solidFill>
              </a:rPr>
              <a:t>n_steps</a:t>
            </a:r>
            <a:r>
              <a:rPr lang="en-US" sz="2000" dirty="0">
                <a:solidFill>
                  <a:prstClr val="black"/>
                </a:solidFill>
              </a:rPr>
              <a:t> to 200. </a:t>
            </a:r>
            <a:endParaRPr lang="en-US" sz="1000" dirty="0">
              <a:latin typeface="Monaco" pitchFamily="2" charset="77"/>
            </a:endParaRPr>
          </a:p>
        </p:txBody>
      </p:sp>
    </p:spTree>
    <p:extLst>
      <p:ext uri="{BB962C8B-B14F-4D97-AF65-F5344CB8AC3E}">
        <p14:creationId xmlns:p14="http://schemas.microsoft.com/office/powerpoint/2010/main" val="31846029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7</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8" cy="5153913"/>
          </a:xfrm>
          <a:prstGeom prst="rect">
            <a:avLst/>
          </a:prstGeom>
        </p:spPr>
      </p:pic>
      <p:sp>
        <p:nvSpPr>
          <p:cNvPr id="6" name="Oval 5">
            <a:extLst>
              <a:ext uri="{FF2B5EF4-FFF2-40B4-BE49-F238E27FC236}">
                <a16:creationId xmlns:a16="http://schemas.microsoft.com/office/drawing/2014/main" id="{384126BF-FA72-4E46-965B-E664505621CC}"/>
              </a:ext>
            </a:extLst>
          </p:cNvPr>
          <p:cNvSpPr/>
          <p:nvPr/>
        </p:nvSpPr>
        <p:spPr>
          <a:xfrm>
            <a:off x="4393096" y="2355574"/>
            <a:ext cx="1769165" cy="37768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09291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70</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6" cy="5137752"/>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342900" indent="-342900">
              <a:buFont typeface="+mj-lt"/>
              <a:buAutoNum type="arabicPeriod"/>
            </a:pPr>
            <a:r>
              <a:rPr lang="en-US" sz="2000" dirty="0">
                <a:solidFill>
                  <a:prstClr val="black"/>
                </a:solidFill>
              </a:rPr>
              <a:t>Select ‘ode’ and set </a:t>
            </a:r>
            <a:r>
              <a:rPr lang="en-US" sz="2000" dirty="0" err="1">
                <a:solidFill>
                  <a:prstClr val="black"/>
                </a:solidFill>
              </a:rPr>
              <a:t>t_end</a:t>
            </a:r>
            <a:r>
              <a:rPr lang="en-US" sz="2000" dirty="0">
                <a:solidFill>
                  <a:prstClr val="black"/>
                </a:solidFill>
              </a:rPr>
              <a:t> to 30 and </a:t>
            </a:r>
            <a:r>
              <a:rPr lang="en-US" sz="2000" dirty="0" err="1">
                <a:solidFill>
                  <a:prstClr val="black"/>
                </a:solidFill>
              </a:rPr>
              <a:t>n_steps</a:t>
            </a:r>
            <a:r>
              <a:rPr lang="en-US" sz="2000" dirty="0">
                <a:solidFill>
                  <a:prstClr val="black"/>
                </a:solidFill>
              </a:rPr>
              <a:t> to 200. These parameters determine the final time point of the trajectory (starting from 0) and the number of steps to take in between.</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10053828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71</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6" cy="5137752"/>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342900" indent="-342900">
              <a:buFont typeface="+mj-lt"/>
              <a:buAutoNum type="arabicPeriod"/>
            </a:pPr>
            <a:r>
              <a:rPr lang="en-US" sz="2000" dirty="0">
                <a:solidFill>
                  <a:prstClr val="black"/>
                </a:solidFill>
              </a:rPr>
              <a:t>Select ‘ode’ and set </a:t>
            </a:r>
            <a:r>
              <a:rPr lang="en-US" sz="2000" dirty="0" err="1">
                <a:solidFill>
                  <a:prstClr val="black"/>
                </a:solidFill>
              </a:rPr>
              <a:t>t_end</a:t>
            </a:r>
            <a:r>
              <a:rPr lang="en-US" sz="2000" dirty="0">
                <a:solidFill>
                  <a:prstClr val="black"/>
                </a:solidFill>
              </a:rPr>
              <a:t> to 30 and </a:t>
            </a:r>
            <a:r>
              <a:rPr lang="en-US" sz="2000" dirty="0" err="1">
                <a:solidFill>
                  <a:prstClr val="black"/>
                </a:solidFill>
              </a:rPr>
              <a:t>n_steps</a:t>
            </a:r>
            <a:r>
              <a:rPr lang="en-US" sz="2000" dirty="0">
                <a:solidFill>
                  <a:prstClr val="black"/>
                </a:solidFill>
              </a:rPr>
              <a:t> to 200. These parameters determine the final time point of the trajectory (starting from 0) and the number of steps to take in between.</a:t>
            </a:r>
          </a:p>
          <a:p>
            <a:pPr marL="914400" lvl="2" indent="0">
              <a:buNone/>
            </a:pPr>
            <a:endParaRPr lang="en-US" sz="1000" dirty="0">
              <a:latin typeface="Monaco" pitchFamily="2" charset="77"/>
            </a:endParaRPr>
          </a:p>
        </p:txBody>
      </p:sp>
      <p:sp>
        <p:nvSpPr>
          <p:cNvPr id="6" name="TextBox 5">
            <a:extLst>
              <a:ext uri="{FF2B5EF4-FFF2-40B4-BE49-F238E27FC236}">
                <a16:creationId xmlns:a16="http://schemas.microsoft.com/office/drawing/2014/main" id="{5EE8E82B-B07E-444A-BA0A-03D58013B439}"/>
              </a:ext>
            </a:extLst>
          </p:cNvPr>
          <p:cNvSpPr txBox="1"/>
          <p:nvPr/>
        </p:nvSpPr>
        <p:spPr>
          <a:xfrm>
            <a:off x="610779" y="5710019"/>
            <a:ext cx="3346607"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Yay! Now we are ready to run simulation. Click on “flagman” to execute the .</a:t>
            </a:r>
            <a:r>
              <a:rPr lang="en-US" dirty="0" err="1"/>
              <a:t>bngl</a:t>
            </a:r>
            <a:r>
              <a:rPr lang="en-US" dirty="0"/>
              <a:t> file.</a:t>
            </a:r>
          </a:p>
        </p:txBody>
      </p:sp>
      <p:sp>
        <p:nvSpPr>
          <p:cNvPr id="7" name="Oval 6">
            <a:extLst>
              <a:ext uri="{FF2B5EF4-FFF2-40B4-BE49-F238E27FC236}">
                <a16:creationId xmlns:a16="http://schemas.microsoft.com/office/drawing/2014/main" id="{69B7F0AB-339D-6741-984E-C71A4ECC9043}"/>
              </a:ext>
            </a:extLst>
          </p:cNvPr>
          <p:cNvSpPr/>
          <p:nvPr/>
        </p:nvSpPr>
        <p:spPr>
          <a:xfrm>
            <a:off x="11160087" y="1843088"/>
            <a:ext cx="308472" cy="2831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7423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72</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2"/>
          </a:xfrm>
          <a:prstGeom prst="rect">
            <a:avLst/>
          </a:prstGeom>
        </p:spPr>
      </p:pic>
    </p:spTree>
    <p:extLst>
      <p:ext uri="{BB962C8B-B14F-4D97-AF65-F5344CB8AC3E}">
        <p14:creationId xmlns:p14="http://schemas.microsoft.com/office/powerpoint/2010/main" val="11391253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73</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2"/>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New files are generated and displayed in the Explorer window.</a:t>
            </a:r>
          </a:p>
          <a:p>
            <a:pPr marL="342900" indent="-342900">
              <a:buFont typeface="+mj-lt"/>
              <a:buAutoNum type="arabicPeriod"/>
            </a:pPr>
            <a:endParaRPr lang="en-US" sz="2000" dirty="0">
              <a:solidFill>
                <a:prstClr val="black"/>
              </a:solidFill>
            </a:endParaRPr>
          </a:p>
        </p:txBody>
      </p:sp>
      <p:cxnSp>
        <p:nvCxnSpPr>
          <p:cNvPr id="7" name="Straight Arrow Connector 6">
            <a:extLst>
              <a:ext uri="{FF2B5EF4-FFF2-40B4-BE49-F238E27FC236}">
                <a16:creationId xmlns:a16="http://schemas.microsoft.com/office/drawing/2014/main" id="{3B6515D3-D061-7F45-A185-99A9EACE544F}"/>
              </a:ext>
            </a:extLst>
          </p:cNvPr>
          <p:cNvCxnSpPr>
            <a:cxnSpLocks/>
          </p:cNvCxnSpPr>
          <p:nvPr/>
        </p:nvCxnSpPr>
        <p:spPr>
          <a:xfrm flipV="1">
            <a:off x="4508892" y="2480089"/>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2E6B87C2-F834-1347-80F3-D389ECE7AF3D}"/>
              </a:ext>
            </a:extLst>
          </p:cNvPr>
          <p:cNvCxnSpPr/>
          <p:nvPr/>
        </p:nvCxnSpPr>
        <p:spPr>
          <a:xfrm>
            <a:off x="4760843" y="1967948"/>
            <a:ext cx="0" cy="23143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8370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74</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2"/>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New files are generated and displayed in the Explorer window.</a:t>
            </a:r>
          </a:p>
          <a:p>
            <a:pPr marL="342900" indent="-342900">
              <a:buFont typeface="+mj-lt"/>
              <a:buAutoNum type="arabicPeriod"/>
            </a:pPr>
            <a:r>
              <a:rPr lang="en-US" sz="2000" dirty="0">
                <a:solidFill>
                  <a:prstClr val="black"/>
                </a:solidFill>
              </a:rPr>
              <a:t>The files are placed in a directory named according to the date and time.</a:t>
            </a:r>
          </a:p>
          <a:p>
            <a:pPr marL="342900" indent="-342900">
              <a:buFont typeface="+mj-lt"/>
              <a:buAutoNum type="arabicPeriod"/>
            </a:pPr>
            <a:endParaRPr lang="en-US" sz="2000" dirty="0">
              <a:solidFill>
                <a:prstClr val="black"/>
              </a:solidFill>
            </a:endParaRPr>
          </a:p>
        </p:txBody>
      </p:sp>
      <p:cxnSp>
        <p:nvCxnSpPr>
          <p:cNvPr id="7" name="Straight Arrow Connector 6">
            <a:extLst>
              <a:ext uri="{FF2B5EF4-FFF2-40B4-BE49-F238E27FC236}">
                <a16:creationId xmlns:a16="http://schemas.microsoft.com/office/drawing/2014/main" id="{3B6515D3-D061-7F45-A185-99A9EACE544F}"/>
              </a:ext>
            </a:extLst>
          </p:cNvPr>
          <p:cNvCxnSpPr>
            <a:cxnSpLocks/>
          </p:cNvCxnSpPr>
          <p:nvPr/>
        </p:nvCxnSpPr>
        <p:spPr>
          <a:xfrm flipV="1">
            <a:off x="4697736" y="3185767"/>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720582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75</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2"/>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New files are generated and displayed in the Explorer window.</a:t>
            </a:r>
          </a:p>
          <a:p>
            <a:pPr marL="342900" indent="-342900">
              <a:buFont typeface="+mj-lt"/>
              <a:buAutoNum type="arabicPeriod"/>
            </a:pPr>
            <a:r>
              <a:rPr lang="en-US" sz="2000" dirty="0">
                <a:solidFill>
                  <a:prstClr val="black"/>
                </a:solidFill>
              </a:rPr>
              <a:t>The files are placed in a directory named according to the date and time.</a:t>
            </a:r>
          </a:p>
          <a:p>
            <a:pPr marL="342900" indent="-342900">
              <a:buFont typeface="+mj-lt"/>
              <a:buAutoNum type="arabicPeriod"/>
            </a:pPr>
            <a:r>
              <a:rPr lang="en-US" sz="2000" dirty="0">
                <a:solidFill>
                  <a:prstClr val="black"/>
                </a:solidFill>
              </a:rPr>
              <a:t>The .</a:t>
            </a:r>
            <a:r>
              <a:rPr lang="en-US" sz="2000" dirty="0" err="1">
                <a:solidFill>
                  <a:prstClr val="black"/>
                </a:solidFill>
              </a:rPr>
              <a:t>gdat</a:t>
            </a:r>
            <a:r>
              <a:rPr lang="en-US" sz="2000" dirty="0">
                <a:solidFill>
                  <a:prstClr val="black"/>
                </a:solidFill>
              </a:rPr>
              <a:t> file created by the simulation is opened in a new window.</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7" name="Straight Arrow Connector 6">
            <a:extLst>
              <a:ext uri="{FF2B5EF4-FFF2-40B4-BE49-F238E27FC236}">
                <a16:creationId xmlns:a16="http://schemas.microsoft.com/office/drawing/2014/main" id="{3B6515D3-D061-7F45-A185-99A9EACE544F}"/>
              </a:ext>
            </a:extLst>
          </p:cNvPr>
          <p:cNvCxnSpPr>
            <a:cxnSpLocks/>
          </p:cNvCxnSpPr>
          <p:nvPr/>
        </p:nvCxnSpPr>
        <p:spPr>
          <a:xfrm flipV="1">
            <a:off x="7860814" y="1993072"/>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103900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76</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2"/>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New files are generated and displayed in the Explorer window.</a:t>
            </a:r>
          </a:p>
          <a:p>
            <a:pPr marL="342900" indent="-342900">
              <a:buFont typeface="+mj-lt"/>
              <a:buAutoNum type="arabicPeriod"/>
            </a:pPr>
            <a:r>
              <a:rPr lang="en-US" sz="2000" dirty="0">
                <a:solidFill>
                  <a:prstClr val="black"/>
                </a:solidFill>
              </a:rPr>
              <a:t>The files are placed in a directory named according to the date and time.</a:t>
            </a:r>
          </a:p>
          <a:p>
            <a:pPr marL="342900" indent="-342900">
              <a:buFont typeface="+mj-lt"/>
              <a:buAutoNum type="arabicPeriod"/>
            </a:pPr>
            <a:r>
              <a:rPr lang="en-US" sz="2000" dirty="0">
                <a:solidFill>
                  <a:prstClr val="black"/>
                </a:solidFill>
              </a:rPr>
              <a:t>The .</a:t>
            </a:r>
            <a:r>
              <a:rPr lang="en-US" sz="2000" dirty="0" err="1">
                <a:solidFill>
                  <a:prstClr val="black"/>
                </a:solidFill>
              </a:rPr>
              <a:t>gdat</a:t>
            </a:r>
            <a:r>
              <a:rPr lang="en-US" sz="2000" dirty="0">
                <a:solidFill>
                  <a:prstClr val="black"/>
                </a:solidFill>
              </a:rPr>
              <a:t> file created by the simulation is opened in a new window.</a:t>
            </a:r>
          </a:p>
          <a:p>
            <a:pPr marL="342900" indent="-342900">
              <a:buFont typeface="+mj-lt"/>
              <a:buAutoNum type="arabicPeriod"/>
            </a:pPr>
            <a:r>
              <a:rPr lang="en-US" sz="2000" dirty="0">
                <a:solidFill>
                  <a:prstClr val="black"/>
                </a:solidFill>
              </a:rPr>
              <a:t>Plotting buttons appear.</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7" name="Straight Arrow Connector 6">
            <a:extLst>
              <a:ext uri="{FF2B5EF4-FFF2-40B4-BE49-F238E27FC236}">
                <a16:creationId xmlns:a16="http://schemas.microsoft.com/office/drawing/2014/main" id="{3B6515D3-D061-7F45-A185-99A9EACE544F}"/>
              </a:ext>
            </a:extLst>
          </p:cNvPr>
          <p:cNvCxnSpPr>
            <a:cxnSpLocks/>
          </p:cNvCxnSpPr>
          <p:nvPr/>
        </p:nvCxnSpPr>
        <p:spPr>
          <a:xfrm flipV="1">
            <a:off x="10534440" y="2012950"/>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953296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77</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2"/>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New files are generated and displayed in the Explorer window.</a:t>
            </a:r>
          </a:p>
          <a:p>
            <a:pPr marL="342900" indent="-342900">
              <a:buFont typeface="+mj-lt"/>
              <a:buAutoNum type="arabicPeriod"/>
            </a:pPr>
            <a:r>
              <a:rPr lang="en-US" sz="2000" dirty="0">
                <a:solidFill>
                  <a:prstClr val="black"/>
                </a:solidFill>
              </a:rPr>
              <a:t>The files are placed in a directory named according to the date and time.</a:t>
            </a:r>
          </a:p>
          <a:p>
            <a:pPr marL="342900" indent="-342900">
              <a:buFont typeface="+mj-lt"/>
              <a:buAutoNum type="arabicPeriod"/>
            </a:pPr>
            <a:r>
              <a:rPr lang="en-US" sz="2000" dirty="0">
                <a:solidFill>
                  <a:prstClr val="black"/>
                </a:solidFill>
              </a:rPr>
              <a:t>The .</a:t>
            </a:r>
            <a:r>
              <a:rPr lang="en-US" sz="2000" dirty="0" err="1">
                <a:solidFill>
                  <a:prstClr val="black"/>
                </a:solidFill>
              </a:rPr>
              <a:t>gdat</a:t>
            </a:r>
            <a:r>
              <a:rPr lang="en-US" sz="2000" dirty="0">
                <a:solidFill>
                  <a:prstClr val="black"/>
                </a:solidFill>
              </a:rPr>
              <a:t> file created by the simulation is opened in a new window.</a:t>
            </a:r>
          </a:p>
          <a:p>
            <a:pPr marL="342900" indent="-342900">
              <a:buFont typeface="+mj-lt"/>
              <a:buAutoNum type="arabicPeriod"/>
            </a:pPr>
            <a:r>
              <a:rPr lang="en-US" sz="2000" dirty="0">
                <a:solidFill>
                  <a:prstClr val="black"/>
                </a:solidFill>
              </a:rPr>
              <a:t>Plotting buttons appear.</a:t>
            </a:r>
          </a:p>
          <a:p>
            <a:pPr marL="342900" indent="-342900">
              <a:buFont typeface="+mj-lt"/>
              <a:buAutoNum type="arabicPeriod"/>
            </a:pPr>
            <a:r>
              <a:rPr lang="en-US" sz="2000" dirty="0">
                <a:solidFill>
                  <a:prstClr val="black"/>
                </a:solidFill>
              </a:rPr>
              <a:t>The TERMINAL panel shows the output of commands used to execute the model and actions requested in the .</a:t>
            </a:r>
            <a:r>
              <a:rPr lang="en-US" sz="2000" dirty="0" err="1">
                <a:solidFill>
                  <a:prstClr val="black"/>
                </a:solidFill>
              </a:rPr>
              <a:t>bngl</a:t>
            </a:r>
            <a:r>
              <a:rPr lang="en-US" sz="2000" dirty="0">
                <a:solidFill>
                  <a:prstClr val="black"/>
                </a:solidFill>
              </a:rPr>
              <a:t> file.</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7" name="Straight Arrow Connector 6">
            <a:extLst>
              <a:ext uri="{FF2B5EF4-FFF2-40B4-BE49-F238E27FC236}">
                <a16:creationId xmlns:a16="http://schemas.microsoft.com/office/drawing/2014/main" id="{3B6515D3-D061-7F45-A185-99A9EACE544F}"/>
              </a:ext>
            </a:extLst>
          </p:cNvPr>
          <p:cNvCxnSpPr>
            <a:cxnSpLocks/>
          </p:cNvCxnSpPr>
          <p:nvPr/>
        </p:nvCxnSpPr>
        <p:spPr>
          <a:xfrm flipV="1">
            <a:off x="6817205" y="4696515"/>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970644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78</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2"/>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7" name="Straight Arrow Connector 6">
            <a:extLst>
              <a:ext uri="{FF2B5EF4-FFF2-40B4-BE49-F238E27FC236}">
                <a16:creationId xmlns:a16="http://schemas.microsoft.com/office/drawing/2014/main" id="{3B6515D3-D061-7F45-A185-99A9EACE544F}"/>
              </a:ext>
            </a:extLst>
          </p:cNvPr>
          <p:cNvCxnSpPr>
            <a:cxnSpLocks/>
          </p:cNvCxnSpPr>
          <p:nvPr/>
        </p:nvCxnSpPr>
        <p:spPr>
          <a:xfrm flipV="1">
            <a:off x="10594075" y="2012950"/>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1437751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79</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1"/>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053022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8</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8" cy="5153912"/>
          </a:xfrm>
          <a:prstGeom prst="rect">
            <a:avLst/>
          </a:prstGeom>
        </p:spPr>
      </p:pic>
    </p:spTree>
    <p:extLst>
      <p:ext uri="{BB962C8B-B14F-4D97-AF65-F5344CB8AC3E}">
        <p14:creationId xmlns:p14="http://schemas.microsoft.com/office/powerpoint/2010/main" val="28669743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80</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1"/>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r>
              <a:rPr lang="en-US" sz="2000" dirty="0">
                <a:solidFill>
                  <a:prstClr val="black"/>
                </a:solidFill>
              </a:rPr>
              <a:t>Interactive features include </a:t>
            </a:r>
          </a:p>
          <a:p>
            <a:pPr lvl="1"/>
            <a:r>
              <a:rPr lang="en-US" sz="1600" dirty="0">
                <a:solidFill>
                  <a:prstClr val="black"/>
                </a:solidFill>
              </a:rPr>
              <a:t>zooming in and out</a:t>
            </a:r>
          </a:p>
          <a:p>
            <a:pPr lvl="1"/>
            <a:r>
              <a:rPr lang="en-US" sz="1600" dirty="0">
                <a:solidFill>
                  <a:prstClr val="black"/>
                </a:solidFill>
              </a:rPr>
              <a:t>optional log scaling of either axis</a:t>
            </a:r>
          </a:p>
          <a:p>
            <a:pPr lvl="1"/>
            <a:r>
              <a:rPr lang="en-US" sz="1600" dirty="0">
                <a:solidFill>
                  <a:prstClr val="black"/>
                </a:solidFill>
              </a:rPr>
              <a:t>turning on and off display of each variable</a:t>
            </a:r>
          </a:p>
          <a:p>
            <a:pPr lvl="1"/>
            <a:r>
              <a:rPr lang="en-US" sz="1600" dirty="0">
                <a:solidFill>
                  <a:prstClr val="black"/>
                </a:solidFill>
              </a:rPr>
              <a:t>exporting plots to both </a:t>
            </a:r>
            <a:r>
              <a:rPr lang="en-US" sz="1600" dirty="0" err="1">
                <a:solidFill>
                  <a:prstClr val="black"/>
                </a:solidFill>
              </a:rPr>
              <a:t>png</a:t>
            </a:r>
            <a:r>
              <a:rPr lang="en-US" sz="1600" dirty="0">
                <a:solidFill>
                  <a:prstClr val="black"/>
                </a:solidFill>
              </a:rPr>
              <a:t> (image) and </a:t>
            </a:r>
            <a:r>
              <a:rPr lang="en-US" sz="1600" dirty="0" err="1">
                <a:solidFill>
                  <a:prstClr val="black"/>
                </a:solidFill>
              </a:rPr>
              <a:t>svg</a:t>
            </a:r>
            <a:r>
              <a:rPr lang="en-US" sz="1600" dirty="0">
                <a:solidFill>
                  <a:prstClr val="black"/>
                </a:solidFill>
              </a:rPr>
              <a:t> (vector) formats.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7756415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81</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1"/>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r>
              <a:rPr lang="en-US" sz="2000" dirty="0">
                <a:solidFill>
                  <a:prstClr val="black"/>
                </a:solidFill>
              </a:rPr>
              <a:t>Interactive features include </a:t>
            </a:r>
          </a:p>
          <a:p>
            <a:pPr lvl="1"/>
            <a:r>
              <a:rPr lang="en-US" sz="1600" dirty="0">
                <a:solidFill>
                  <a:prstClr val="black"/>
                </a:solidFill>
              </a:rPr>
              <a:t>zooming in and out</a:t>
            </a:r>
          </a:p>
          <a:p>
            <a:pPr lvl="1"/>
            <a:r>
              <a:rPr lang="en-US" sz="1600" dirty="0">
                <a:solidFill>
                  <a:prstClr val="black"/>
                </a:solidFill>
              </a:rPr>
              <a:t>optional log scaling of either axis</a:t>
            </a:r>
          </a:p>
          <a:p>
            <a:pPr lvl="1"/>
            <a:r>
              <a:rPr lang="en-US" sz="1600" dirty="0">
                <a:solidFill>
                  <a:prstClr val="black"/>
                </a:solidFill>
              </a:rPr>
              <a:t>turning on and off display of each variable</a:t>
            </a:r>
          </a:p>
          <a:p>
            <a:pPr lvl="1"/>
            <a:r>
              <a:rPr lang="en-US" sz="1600" dirty="0">
                <a:solidFill>
                  <a:prstClr val="black"/>
                </a:solidFill>
              </a:rPr>
              <a:t>exporting plots to both </a:t>
            </a:r>
            <a:r>
              <a:rPr lang="en-US" sz="1600" dirty="0" err="1">
                <a:solidFill>
                  <a:prstClr val="black"/>
                </a:solidFill>
              </a:rPr>
              <a:t>png</a:t>
            </a:r>
            <a:r>
              <a:rPr lang="en-US" sz="1600" dirty="0">
                <a:solidFill>
                  <a:prstClr val="black"/>
                </a:solidFill>
              </a:rPr>
              <a:t> (image) and </a:t>
            </a:r>
            <a:r>
              <a:rPr lang="en-US" sz="1600" dirty="0" err="1">
                <a:solidFill>
                  <a:prstClr val="black"/>
                </a:solidFill>
              </a:rPr>
              <a:t>svg</a:t>
            </a:r>
            <a:r>
              <a:rPr lang="en-US" sz="1600" dirty="0">
                <a:solidFill>
                  <a:prstClr val="black"/>
                </a:solidFill>
              </a:rPr>
              <a:t> (vector) formats.</a:t>
            </a:r>
          </a:p>
          <a:p>
            <a:pPr marL="457200" indent="-457200">
              <a:buFont typeface="+mj-lt"/>
              <a:buAutoNum type="arabicPeriod"/>
            </a:pPr>
            <a:r>
              <a:rPr lang="en-US" sz="2000" dirty="0">
                <a:solidFill>
                  <a:prstClr val="black"/>
                </a:solidFill>
              </a:rPr>
              <a:t>The .</a:t>
            </a:r>
            <a:r>
              <a:rPr lang="en-US" sz="2000" dirty="0" err="1">
                <a:solidFill>
                  <a:prstClr val="black"/>
                </a:solidFill>
              </a:rPr>
              <a:t>cdat</a:t>
            </a:r>
            <a:r>
              <a:rPr lang="en-US" sz="2000" dirty="0">
                <a:solidFill>
                  <a:prstClr val="black"/>
                </a:solidFill>
              </a:rPr>
              <a:t> file can also be plotted. It shows </a:t>
            </a:r>
            <a:r>
              <a:rPr lang="en-US" sz="2000" dirty="0" err="1">
                <a:solidFill>
                  <a:prstClr val="black"/>
                </a:solidFill>
              </a:rPr>
              <a:t>timecourses</a:t>
            </a:r>
            <a:r>
              <a:rPr lang="en-US" sz="2000" dirty="0">
                <a:solidFill>
                  <a:prstClr val="black"/>
                </a:solidFill>
              </a:rPr>
              <a:t> of all model species.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6" name="Straight Arrow Connector 5">
            <a:extLst>
              <a:ext uri="{FF2B5EF4-FFF2-40B4-BE49-F238E27FC236}">
                <a16:creationId xmlns:a16="http://schemas.microsoft.com/office/drawing/2014/main" id="{08909CF2-193A-E240-97BC-7488F366F1FC}"/>
              </a:ext>
            </a:extLst>
          </p:cNvPr>
          <p:cNvCxnSpPr>
            <a:cxnSpLocks/>
          </p:cNvCxnSpPr>
          <p:nvPr/>
        </p:nvCxnSpPr>
        <p:spPr>
          <a:xfrm flipV="1">
            <a:off x="4789623" y="3583333"/>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6245970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82</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1" y="1564616"/>
            <a:ext cx="7715703" cy="5137751"/>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r>
              <a:rPr lang="en-US" sz="2000" dirty="0">
                <a:solidFill>
                  <a:prstClr val="black"/>
                </a:solidFill>
              </a:rPr>
              <a:t>Interactive features include </a:t>
            </a:r>
          </a:p>
          <a:p>
            <a:pPr lvl="1"/>
            <a:r>
              <a:rPr lang="en-US" sz="1600" dirty="0">
                <a:solidFill>
                  <a:prstClr val="black"/>
                </a:solidFill>
              </a:rPr>
              <a:t>zooming in and out</a:t>
            </a:r>
          </a:p>
          <a:p>
            <a:pPr lvl="1"/>
            <a:r>
              <a:rPr lang="en-US" sz="1600" dirty="0">
                <a:solidFill>
                  <a:prstClr val="black"/>
                </a:solidFill>
              </a:rPr>
              <a:t>optional log scaling of either axis</a:t>
            </a:r>
          </a:p>
          <a:p>
            <a:pPr lvl="1"/>
            <a:r>
              <a:rPr lang="en-US" sz="1600" dirty="0">
                <a:solidFill>
                  <a:prstClr val="black"/>
                </a:solidFill>
              </a:rPr>
              <a:t>turning on and off display of each variable</a:t>
            </a:r>
          </a:p>
          <a:p>
            <a:pPr lvl="1"/>
            <a:r>
              <a:rPr lang="en-US" sz="1600" dirty="0">
                <a:solidFill>
                  <a:prstClr val="black"/>
                </a:solidFill>
              </a:rPr>
              <a:t>exporting plots to both </a:t>
            </a:r>
            <a:r>
              <a:rPr lang="en-US" sz="1600" dirty="0" err="1">
                <a:solidFill>
                  <a:prstClr val="black"/>
                </a:solidFill>
              </a:rPr>
              <a:t>png</a:t>
            </a:r>
            <a:r>
              <a:rPr lang="en-US" sz="1600" dirty="0">
                <a:solidFill>
                  <a:prstClr val="black"/>
                </a:solidFill>
              </a:rPr>
              <a:t> (image) and </a:t>
            </a:r>
            <a:r>
              <a:rPr lang="en-US" sz="1600" dirty="0" err="1">
                <a:solidFill>
                  <a:prstClr val="black"/>
                </a:solidFill>
              </a:rPr>
              <a:t>svg</a:t>
            </a:r>
            <a:r>
              <a:rPr lang="en-US" sz="1600" dirty="0">
                <a:solidFill>
                  <a:prstClr val="black"/>
                </a:solidFill>
              </a:rPr>
              <a:t> (vector) formats.</a:t>
            </a:r>
          </a:p>
          <a:p>
            <a:pPr marL="457200" indent="-457200">
              <a:buFont typeface="+mj-lt"/>
              <a:buAutoNum type="arabicPeriod"/>
            </a:pPr>
            <a:r>
              <a:rPr lang="en-US" sz="2000" dirty="0">
                <a:solidFill>
                  <a:prstClr val="black"/>
                </a:solidFill>
              </a:rPr>
              <a:t>The .</a:t>
            </a:r>
            <a:r>
              <a:rPr lang="en-US" sz="2000" dirty="0" err="1">
                <a:solidFill>
                  <a:prstClr val="black"/>
                </a:solidFill>
              </a:rPr>
              <a:t>cdat</a:t>
            </a:r>
            <a:r>
              <a:rPr lang="en-US" sz="2000" dirty="0">
                <a:solidFill>
                  <a:prstClr val="black"/>
                </a:solidFill>
              </a:rPr>
              <a:t> file can also be plotted. It shows </a:t>
            </a:r>
            <a:r>
              <a:rPr lang="en-US" sz="2000" dirty="0" err="1">
                <a:solidFill>
                  <a:prstClr val="black"/>
                </a:solidFill>
              </a:rPr>
              <a:t>timecourses</a:t>
            </a:r>
            <a:r>
              <a:rPr lang="en-US" sz="2000" dirty="0">
                <a:solidFill>
                  <a:prstClr val="black"/>
                </a:solidFill>
              </a:rPr>
              <a:t> of all model species.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6" name="Straight Arrow Connector 5">
            <a:extLst>
              <a:ext uri="{FF2B5EF4-FFF2-40B4-BE49-F238E27FC236}">
                <a16:creationId xmlns:a16="http://schemas.microsoft.com/office/drawing/2014/main" id="{08909CF2-193A-E240-97BC-7488F366F1FC}"/>
              </a:ext>
            </a:extLst>
          </p:cNvPr>
          <p:cNvCxnSpPr>
            <a:cxnSpLocks/>
          </p:cNvCxnSpPr>
          <p:nvPr/>
        </p:nvCxnSpPr>
        <p:spPr>
          <a:xfrm flipV="1">
            <a:off x="10594075" y="2003011"/>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6527476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83</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1" y="1564616"/>
            <a:ext cx="7715703" cy="5137750"/>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r>
              <a:rPr lang="en-US" sz="2000" dirty="0">
                <a:solidFill>
                  <a:prstClr val="black"/>
                </a:solidFill>
              </a:rPr>
              <a:t>Interactive features include </a:t>
            </a:r>
          </a:p>
          <a:p>
            <a:pPr lvl="1"/>
            <a:r>
              <a:rPr lang="en-US" sz="1600" dirty="0">
                <a:solidFill>
                  <a:prstClr val="black"/>
                </a:solidFill>
              </a:rPr>
              <a:t>zooming in and out</a:t>
            </a:r>
          </a:p>
          <a:p>
            <a:pPr lvl="1"/>
            <a:r>
              <a:rPr lang="en-US" sz="1600" dirty="0">
                <a:solidFill>
                  <a:prstClr val="black"/>
                </a:solidFill>
              </a:rPr>
              <a:t>optional log scaling of either axis</a:t>
            </a:r>
          </a:p>
          <a:p>
            <a:pPr lvl="1"/>
            <a:r>
              <a:rPr lang="en-US" sz="1600" dirty="0">
                <a:solidFill>
                  <a:prstClr val="black"/>
                </a:solidFill>
              </a:rPr>
              <a:t>turning on and off display of each variable</a:t>
            </a:r>
          </a:p>
          <a:p>
            <a:pPr lvl="1"/>
            <a:r>
              <a:rPr lang="en-US" sz="1600" dirty="0">
                <a:solidFill>
                  <a:prstClr val="black"/>
                </a:solidFill>
              </a:rPr>
              <a:t>exporting plots to both </a:t>
            </a:r>
            <a:r>
              <a:rPr lang="en-US" sz="1600" dirty="0" err="1">
                <a:solidFill>
                  <a:prstClr val="black"/>
                </a:solidFill>
              </a:rPr>
              <a:t>png</a:t>
            </a:r>
            <a:r>
              <a:rPr lang="en-US" sz="1600" dirty="0">
                <a:solidFill>
                  <a:prstClr val="black"/>
                </a:solidFill>
              </a:rPr>
              <a:t> (image) and </a:t>
            </a:r>
            <a:r>
              <a:rPr lang="en-US" sz="1600" dirty="0" err="1">
                <a:solidFill>
                  <a:prstClr val="black"/>
                </a:solidFill>
              </a:rPr>
              <a:t>svg</a:t>
            </a:r>
            <a:r>
              <a:rPr lang="en-US" sz="1600" dirty="0">
                <a:solidFill>
                  <a:prstClr val="black"/>
                </a:solidFill>
              </a:rPr>
              <a:t> (vector) formats.</a:t>
            </a:r>
          </a:p>
          <a:p>
            <a:pPr marL="457200" indent="-457200">
              <a:buFont typeface="+mj-lt"/>
              <a:buAutoNum type="arabicPeriod"/>
            </a:pPr>
            <a:r>
              <a:rPr lang="en-US" sz="2000" dirty="0">
                <a:solidFill>
                  <a:prstClr val="black"/>
                </a:solidFill>
              </a:rPr>
              <a:t>The .</a:t>
            </a:r>
            <a:r>
              <a:rPr lang="en-US" sz="2000" dirty="0" err="1">
                <a:solidFill>
                  <a:prstClr val="black"/>
                </a:solidFill>
              </a:rPr>
              <a:t>cdat</a:t>
            </a:r>
            <a:r>
              <a:rPr lang="en-US" sz="2000" dirty="0">
                <a:solidFill>
                  <a:prstClr val="black"/>
                </a:solidFill>
              </a:rPr>
              <a:t> file can also be plotted. It shows </a:t>
            </a:r>
            <a:r>
              <a:rPr lang="en-US" sz="2000" dirty="0" err="1">
                <a:solidFill>
                  <a:prstClr val="black"/>
                </a:solidFill>
              </a:rPr>
              <a:t>timecourses</a:t>
            </a:r>
            <a:r>
              <a:rPr lang="en-US" sz="2000" dirty="0">
                <a:solidFill>
                  <a:prstClr val="black"/>
                </a:solidFill>
              </a:rPr>
              <a:t> of all model species.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3165423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84</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1" y="1564616"/>
            <a:ext cx="7715702" cy="5137750"/>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20598077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85</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1" y="1564616"/>
            <a:ext cx="7715702" cy="5137750"/>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81670413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86</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1" y="1564616"/>
            <a:ext cx="7715702" cy="5137749"/>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38603171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87</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1" y="1564616"/>
            <a:ext cx="7715702" cy="5137749"/>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r>
              <a:rPr lang="en-US" sz="2000" dirty="0"/>
              <a:t>Plotting this data reveals altered time course.</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4308168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88</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2" y="1564616"/>
            <a:ext cx="7715700" cy="5137749"/>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r>
              <a:rPr lang="en-US" sz="2000" dirty="0"/>
              <a:t>Plotting this data reveals altered time course.</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0684258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89</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2" y="1564616"/>
            <a:ext cx="7715700" cy="5137749"/>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r>
              <a:rPr lang="en-US" sz="2000" dirty="0"/>
              <a:t>Plotting this data reveals altered time course.</a:t>
            </a:r>
          </a:p>
          <a:p>
            <a:pPr marL="457200" indent="-457200">
              <a:buFont typeface="+mj-lt"/>
              <a:buAutoNum type="arabicPeriod"/>
            </a:pPr>
            <a:r>
              <a:rPr lang="en-US" sz="2000" dirty="0"/>
              <a:t>We can compare the trajectories side-by-side by splitting the Editor window and moving this plot to the new panel.</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6" name="Straight Arrow Connector 5">
            <a:extLst>
              <a:ext uri="{FF2B5EF4-FFF2-40B4-BE49-F238E27FC236}">
                <a16:creationId xmlns:a16="http://schemas.microsoft.com/office/drawing/2014/main" id="{D22CBFA3-B842-1841-9072-B1A928B6D098}"/>
              </a:ext>
            </a:extLst>
          </p:cNvPr>
          <p:cNvCxnSpPr>
            <a:cxnSpLocks/>
          </p:cNvCxnSpPr>
          <p:nvPr/>
        </p:nvCxnSpPr>
        <p:spPr>
          <a:xfrm flipV="1">
            <a:off x="11269317" y="2022889"/>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21104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9</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8" cy="5153913"/>
          </a:xfrm>
          <a:prstGeom prst="rect">
            <a:avLst/>
          </a:prstGeom>
        </p:spPr>
      </p:pic>
      <p:sp>
        <p:nvSpPr>
          <p:cNvPr id="10" name="Oval 9">
            <a:extLst>
              <a:ext uri="{FF2B5EF4-FFF2-40B4-BE49-F238E27FC236}">
                <a16:creationId xmlns:a16="http://schemas.microsoft.com/office/drawing/2014/main" id="{D6DF0022-DA33-9841-A53A-345582189226}"/>
              </a:ext>
            </a:extLst>
          </p:cNvPr>
          <p:cNvSpPr/>
          <p:nvPr/>
        </p:nvSpPr>
        <p:spPr>
          <a:xfrm>
            <a:off x="4512367" y="1928192"/>
            <a:ext cx="854764" cy="3677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81848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90</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2" y="1564616"/>
            <a:ext cx="7715700" cy="5137748"/>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r>
              <a:rPr lang="en-US" sz="2000" dirty="0"/>
              <a:t>Plotting this data reveals altered time course.</a:t>
            </a:r>
          </a:p>
          <a:p>
            <a:pPr marL="457200" indent="-457200">
              <a:buFont typeface="+mj-lt"/>
              <a:buAutoNum type="arabicPeriod"/>
            </a:pPr>
            <a:r>
              <a:rPr lang="en-US" sz="2000" dirty="0"/>
              <a:t>We can compare the trajectories side-by-side by splitting the Editor window and moving this plot to the new panel.</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6" name="Straight Arrow Connector 5">
            <a:extLst>
              <a:ext uri="{FF2B5EF4-FFF2-40B4-BE49-F238E27FC236}">
                <a16:creationId xmlns:a16="http://schemas.microsoft.com/office/drawing/2014/main" id="{D22CBFA3-B842-1841-9072-B1A928B6D098}"/>
              </a:ext>
            </a:extLst>
          </p:cNvPr>
          <p:cNvCxnSpPr>
            <a:cxnSpLocks/>
          </p:cNvCxnSpPr>
          <p:nvPr/>
        </p:nvCxnSpPr>
        <p:spPr>
          <a:xfrm>
            <a:off x="8497957" y="2022889"/>
            <a:ext cx="1063486" cy="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7593726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91</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2" y="1564616"/>
            <a:ext cx="7715699" cy="5137748"/>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r>
              <a:rPr lang="en-US" sz="2000" dirty="0"/>
              <a:t>Plotting this data reveals altered time course.</a:t>
            </a:r>
          </a:p>
          <a:p>
            <a:pPr marL="457200" indent="-457200">
              <a:buFont typeface="+mj-lt"/>
              <a:buAutoNum type="arabicPeriod"/>
            </a:pPr>
            <a:r>
              <a:rPr lang="en-US" sz="2000" dirty="0"/>
              <a:t>We can compare the trajectories side-by-side by splitting the Editor window, moving this plot to the new panel, and clicking the </a:t>
            </a:r>
            <a:r>
              <a:rPr lang="en-US" sz="2000" dirty="0" err="1"/>
              <a:t>autoscale</a:t>
            </a:r>
            <a:r>
              <a:rPr lang="en-US" sz="2000" dirty="0"/>
              <a:t> buttons in both windows to make graphs fit.</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08581211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92</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2" y="1564616"/>
            <a:ext cx="7715699" cy="5137747"/>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64972395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93</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2" y="1564616"/>
            <a:ext cx="7715699" cy="5137747"/>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0483917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94</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3" y="1564616"/>
            <a:ext cx="7715697" cy="5137747"/>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404606407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95</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3" y="1564616"/>
            <a:ext cx="7715697" cy="5137747"/>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t>
            </a:r>
            <a:r>
              <a:rPr lang="en-US" sz="2000">
                <a:solidFill>
                  <a:prstClr val="black"/>
                </a:solidFill>
              </a:rPr>
              <a:t>and select Copy.</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50847381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96</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3" y="1564616"/>
            <a:ext cx="7715697" cy="5137746"/>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355134352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97</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3" y="1564616"/>
            <a:ext cx="7715696" cy="5137746"/>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5875793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98</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3" y="1564616"/>
            <a:ext cx="7715696" cy="5137745"/>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33453394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99</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3" y="1564616"/>
            <a:ext cx="7715696" cy="5137745"/>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simulate action and add </a:t>
            </a:r>
            <a:r>
              <a:rPr lang="en-US" sz="2000" dirty="0" err="1">
                <a:solidFill>
                  <a:prstClr val="black"/>
                </a:solidFill>
              </a:rPr>
              <a:t>parameter_scan</a:t>
            </a:r>
            <a:r>
              <a:rPr lang="en-US" sz="2000" dirty="0">
                <a:solidFill>
                  <a:prstClr val="black"/>
                </a:solidFill>
              </a:rPr>
              <a:t> action.</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9559990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rushVTI">
  <a:themeElements>
    <a:clrScheme name="AnalogousFromLightSeedRightStep">
      <a:dk1>
        <a:srgbClr val="000000"/>
      </a:dk1>
      <a:lt1>
        <a:srgbClr val="FFFFFF"/>
      </a:lt1>
      <a:dk2>
        <a:srgbClr val="412440"/>
      </a:dk2>
      <a:lt2>
        <a:srgbClr val="E3E8E2"/>
      </a:lt2>
      <a:accent1>
        <a:srgbClr val="D56EEE"/>
      </a:accent1>
      <a:accent2>
        <a:srgbClr val="EB4EC8"/>
      </a:accent2>
      <a:accent3>
        <a:srgbClr val="EE6E9C"/>
      </a:accent3>
      <a:accent4>
        <a:srgbClr val="EB564E"/>
      </a:accent4>
      <a:accent5>
        <a:srgbClr val="E98E3C"/>
      </a:accent5>
      <a:accent6>
        <a:srgbClr val="B2A53B"/>
      </a:accent6>
      <a:hlink>
        <a:srgbClr val="628F57"/>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9142</TotalTime>
  <Words>6009</Words>
  <Application>Microsoft Macintosh PowerPoint</Application>
  <PresentationFormat>Widescreen</PresentationFormat>
  <Paragraphs>779</Paragraphs>
  <Slides>120</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120</vt:i4>
      </vt:variant>
    </vt:vector>
  </HeadingPairs>
  <TitlesOfParts>
    <vt:vector size="129" baseType="lpstr">
      <vt:lpstr>Arial</vt:lpstr>
      <vt:lpstr>Calibri</vt:lpstr>
      <vt:lpstr>Calibri Light</vt:lpstr>
      <vt:lpstr>Cambria Math</vt:lpstr>
      <vt:lpstr>Century Gothic</vt:lpstr>
      <vt:lpstr>Elephant</vt:lpstr>
      <vt:lpstr>Monaco</vt:lpstr>
      <vt:lpstr>Office Theme</vt:lpstr>
      <vt:lpstr>BrushVTI</vt:lpstr>
      <vt:lpstr>Hands On Intro to BioNetGen with VS Code Extension</vt:lpstr>
      <vt:lpstr>Latest installation instructions</vt:lpstr>
      <vt:lpstr>Setting up to use BioNetGen with the VS Code Extension</vt:lpstr>
      <vt:lpstr>Launching VS Code for the first time</vt:lpstr>
      <vt:lpstr>Launching VS Code for the first time</vt:lpstr>
      <vt:lpstr>Launching VS Code for the first time</vt:lpstr>
      <vt:lpstr>Launching VS Code for the first time</vt:lpstr>
      <vt:lpstr>Launching VS Code for the first time</vt:lpstr>
      <vt:lpstr>Launching VS Code for the first time</vt:lpstr>
      <vt:lpstr>Launching VS Code for the first time</vt:lpstr>
      <vt:lpstr>Launching VS Code for the first time</vt:lpstr>
      <vt:lpstr>Launching VS Code for the first time</vt:lpstr>
      <vt:lpstr>Launching VS Code for the first time</vt:lpstr>
      <vt:lpstr>A BioNetGen model is comprised of model blocks and actions</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Notes on parameters</vt:lpstr>
      <vt:lpstr>Notes on parameters</vt:lpstr>
      <vt:lpstr>molecule types are used for defining structured species, which are covered in the next presentation</vt:lpstr>
      <vt:lpstr>compartments are used for spatial models and will also be discussed in a later presentation</vt:lpstr>
      <vt:lpstr>functions are used for defining non-mass action rate laws, which will also be covered later</vt:lpstr>
      <vt:lpstr>functions are used for defining non-mass action rate laws, which will also be covered later</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General comments on species</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reaction rules: where the action is (defined)</vt:lpstr>
      <vt:lpstr>reaction rules: where the action is (defined)</vt:lpstr>
      <vt:lpstr>reaction rules: where the action is (defined)</vt:lpstr>
      <vt:lpstr>reaction rules: where the action is (defined)</vt:lpstr>
      <vt:lpstr>reaction rules: where the action is (defined)</vt:lpstr>
      <vt:lpstr>reaction rules: where the action is (defined)</vt:lpstr>
      <vt:lpstr>reaction rules: where the action is (defined)</vt:lpstr>
      <vt:lpstr>reaction rules: where the action is (defined)</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Many things happen when we execute the model</vt:lpstr>
      <vt:lpstr>Many things happen when we execute the model</vt:lpstr>
      <vt:lpstr>Many things happen when we execute the model</vt:lpstr>
      <vt:lpstr>Many things happen when we execute the model</vt:lpstr>
      <vt:lpstr>Many things happen when we execute the model</vt:lpstr>
      <vt:lpstr>Many things happen when we execute the model</vt:lpstr>
      <vt:lpstr>Interactive plotting</vt:lpstr>
      <vt:lpstr>Interactive plotting</vt:lpstr>
      <vt:lpstr>Interactive plotting</vt:lpstr>
      <vt:lpstr>Interactive plotting</vt:lpstr>
      <vt:lpstr>Interactive plotting</vt:lpstr>
      <vt:lpstr>Interactive plotting</vt:lpstr>
      <vt:lpstr>Investigating the effect of changing the parameter R0</vt:lpstr>
      <vt:lpstr>Investigating the effect of changing the parameter R0</vt:lpstr>
      <vt:lpstr>Investigating the effect of changing the parameter R0</vt:lpstr>
      <vt:lpstr>Investigating the effect of changing the parameter R0</vt:lpstr>
      <vt:lpstr>Investigating the effect of changing the parameter R0</vt:lpstr>
      <vt:lpstr>Investigating the effect of changing the parameter R0</vt:lpstr>
      <vt:lpstr>Investigating the effect of changing the parameter R0</vt:lpstr>
      <vt:lpstr>Investigating the effect of changing the parameter R0</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Investigating the effect of population size</vt:lpstr>
      <vt:lpstr>Investigating the effect of population size</vt:lpstr>
      <vt:lpstr>Investigating stochastic effects using the ssa method</vt:lpstr>
      <vt:lpstr>Investigating stochastic effects using the ssa method</vt:lpstr>
      <vt:lpstr>Investigating stochastic effects using the ssa method</vt:lpstr>
      <vt:lpstr>Investigating stochastic effects using the ssa method</vt:lpstr>
      <vt:lpstr>Investigating stochastic effects using the ssa method</vt:lpstr>
      <vt:lpstr>Investigating stochastic effects using the ssa method</vt:lpstr>
      <vt:lpstr>Investigating stochastic effects using the ssa method</vt:lpstr>
      <vt:lpstr>Investigating stochastic effects using the ssa method</vt:lpstr>
      <vt:lpstr>Investigating stochastic effects using the ssa method</vt:lpstr>
      <vt:lpstr>Compare effects of simulation type in one run using saveConcentrations / resetConcentrations.</vt:lpstr>
      <vt:lpstr>Compare effects of simulation type in one run using saveConcentrations / resetConcentrations.</vt:lpstr>
      <vt:lpstr>Convert SIR model into predator-prey model (Lotka-Volterra)</vt:lpstr>
      <vt:lpstr>Convert SIR model into predator-prey model (Lotka-Volterra)</vt:lpstr>
      <vt:lpstr>Convert SIR model into predator-prey model (Lotka-Volterra)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Rule-Based Modeling</dc:title>
  <dc:creator>Faeder, James R</dc:creator>
  <cp:lastModifiedBy>Faeder, James R</cp:lastModifiedBy>
  <cp:revision>1</cp:revision>
  <cp:lastPrinted>2020-06-18T20:23:08Z</cp:lastPrinted>
  <dcterms:created xsi:type="dcterms:W3CDTF">2020-06-18T20:17:09Z</dcterms:created>
  <dcterms:modified xsi:type="dcterms:W3CDTF">2022-07-09T21:09:10Z</dcterms:modified>
</cp:coreProperties>
</file>